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</p:sldMasterIdLst>
  <p:notesMasterIdLst>
    <p:notesMasterId r:id="rId18"/>
  </p:notesMasterIdLst>
  <p:handoutMasterIdLst>
    <p:handoutMasterId r:id="rId19"/>
  </p:handoutMasterIdLst>
  <p:sldIdLst>
    <p:sldId id="270" r:id="rId5"/>
    <p:sldId id="277" r:id="rId6"/>
    <p:sldId id="279" r:id="rId7"/>
    <p:sldId id="331" r:id="rId8"/>
    <p:sldId id="281" r:id="rId9"/>
    <p:sldId id="337" r:id="rId10"/>
    <p:sldId id="336" r:id="rId11"/>
    <p:sldId id="339" r:id="rId12"/>
    <p:sldId id="338" r:id="rId13"/>
    <p:sldId id="332" r:id="rId14"/>
    <p:sldId id="326" r:id="rId15"/>
    <p:sldId id="327" r:id="rId16"/>
    <p:sldId id="307" r:id="rId17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86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120" userDrawn="1">
          <p15:clr>
            <a:srgbClr val="A4A3A4"/>
          </p15:clr>
        </p15:guide>
        <p15:guide id="4" orient="horz" pos="3888" userDrawn="1">
          <p15:clr>
            <a:srgbClr val="A4A3A4"/>
          </p15:clr>
        </p15:guide>
        <p15:guide id="5" orient="horz" pos="3782" userDrawn="1">
          <p15:clr>
            <a:srgbClr val="A4A3A4"/>
          </p15:clr>
        </p15:guide>
        <p15:guide id="6" orient="horz" pos="2340" userDrawn="1">
          <p15:clr>
            <a:srgbClr val="A4A3A4"/>
          </p15:clr>
        </p15:guide>
        <p15:guide id="7" pos="5088" userDrawn="1">
          <p15:clr>
            <a:srgbClr val="A4A3A4"/>
          </p15:clr>
        </p15:guide>
        <p15:guide id="8" pos="2400" userDrawn="1">
          <p15:clr>
            <a:srgbClr val="A4A3A4"/>
          </p15:clr>
        </p15:guide>
        <p15:guide id="9" orient="horz" pos="2158">
          <p15:clr>
            <a:srgbClr val="A4A3A4"/>
          </p15:clr>
        </p15:guide>
        <p15:guide id="10" orient="horz" pos="840">
          <p15:clr>
            <a:srgbClr val="A4A3A4"/>
          </p15:clr>
        </p15:guide>
        <p15:guide id="11" orient="horz" pos="672">
          <p15:clr>
            <a:srgbClr val="A4A3A4"/>
          </p15:clr>
        </p15:guide>
        <p15:guide id="12" orient="horz" pos="216">
          <p15:clr>
            <a:srgbClr val="A4A3A4"/>
          </p15:clr>
        </p15:guide>
        <p15:guide id="13" pos="4685">
          <p15:clr>
            <a:srgbClr val="A4A3A4"/>
          </p15:clr>
        </p15:guide>
        <p15:guide id="14" pos="5559">
          <p15:clr>
            <a:srgbClr val="A4A3A4"/>
          </p15:clr>
        </p15:guide>
        <p15:guide id="15" pos="200">
          <p15:clr>
            <a:srgbClr val="A4A3A4"/>
          </p15:clr>
        </p15:guide>
        <p15:guide id="16" pos="1550">
          <p15:clr>
            <a:srgbClr val="A4A3A4"/>
          </p15:clr>
        </p15:guide>
        <p15:guide id="17" pos="423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767552" initials="A" lastIdx="14" clrIdx="0"/>
  <p:cmAuthor id="1" name="Jeffrey Oddo" initials="JO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3F98"/>
    <a:srgbClr val="B18CC1"/>
    <a:srgbClr val="D20962"/>
    <a:srgbClr val="00A78E"/>
    <a:srgbClr val="414141"/>
    <a:srgbClr val="C2C0C0"/>
    <a:srgbClr val="AA0061"/>
    <a:srgbClr val="E46B95"/>
    <a:srgbClr val="E5B2CF"/>
    <a:srgbClr val="0085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1618" autoAdjust="0"/>
  </p:normalViewPr>
  <p:slideViewPr>
    <p:cSldViewPr snapToGrid="0" snapToObjects="1">
      <p:cViewPr varScale="1">
        <p:scale>
          <a:sx n="66" d="100"/>
          <a:sy n="66" d="100"/>
        </p:scale>
        <p:origin x="534" y="60"/>
      </p:cViewPr>
      <p:guideLst>
        <p:guide orient="horz" pos="2286"/>
        <p:guide pos="2880"/>
        <p:guide pos="3120"/>
        <p:guide orient="horz" pos="3888"/>
        <p:guide orient="horz" pos="3782"/>
        <p:guide orient="horz" pos="2340"/>
        <p:guide pos="5088"/>
        <p:guide pos="2400"/>
        <p:guide orient="horz" pos="2158"/>
        <p:guide orient="horz" pos="840"/>
        <p:guide orient="horz" pos="672"/>
        <p:guide orient="horz" pos="216"/>
        <p:guide pos="4685"/>
        <p:guide pos="5559"/>
        <p:guide pos="200"/>
        <p:guide pos="1550"/>
        <p:guide pos="42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666718-0C99-FE43-99C3-35EC6387CCC0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C29365-4ED7-4B49-82D9-92CD6B53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18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ABCF7F-C129-704C-961D-1546340879BE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63757-1D20-ED4F-BE1E-2A4F3CD04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598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soBTgHcWCA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D15A5-6128-B84F-818D-8AA5BDD9AF9D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437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63757-1D20-ED4F-BE1E-2A4F3CD041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763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Honoring the Power of the Human Spirit for People with Disabilities  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https://www.youtube.com/watch?v=5soBTgHcWCA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63757-1D20-ED4F-BE1E-2A4F3CD041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3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63757-1D20-ED4F-BE1E-2A4F3CD041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15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63757-1D20-ED4F-BE1E-2A4F3CD041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787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63757-1D20-ED4F-BE1E-2A4F3CD041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98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Search by keyword, location, req#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Opportunity for you to self-identify as a IWD, Veteran, Military Spouse.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Encourage to self-identify!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63757-1D20-ED4F-BE1E-2A4F3CD041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374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200" dirty="0"/>
              <a:t>Behavioral interviewing is widely used to predict future job performance based on a candidate’s past behavior.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altLang="en-US" sz="1200" dirty="0"/>
              <a:t>The following tips can help you prepare for this type of interview.</a:t>
            </a:r>
          </a:p>
          <a:p>
            <a:pPr marL="171450" indent="-17145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altLang="en-US" sz="1200" dirty="0"/>
              <a:t>L</a:t>
            </a:r>
            <a:r>
              <a:rPr lang="en-US" altLang="en-US" dirty="0"/>
              <a:t>isten to the question carefully</a:t>
            </a:r>
          </a:p>
          <a:p>
            <a:pPr marL="171450" indent="-17145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altLang="en-US" dirty="0"/>
              <a:t>Ensure you understand the question </a:t>
            </a:r>
          </a:p>
          <a:p>
            <a:pPr marL="171450" indent="-17145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altLang="en-US" dirty="0"/>
              <a:t>Organize your answer</a:t>
            </a:r>
          </a:p>
          <a:p>
            <a:pPr marL="171450" indent="-17145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altLang="en-US" dirty="0"/>
              <a:t>State your answer</a:t>
            </a:r>
          </a:p>
          <a:p>
            <a:pPr marL="171450" indent="-17145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altLang="en-US" dirty="0"/>
              <a:t>Do not digress from your plan</a:t>
            </a:r>
          </a:p>
          <a:p>
            <a:pPr marL="171450" indent="-17145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altLang="en-US" dirty="0"/>
              <a:t>Answer follow-up questions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63757-1D20-ED4F-BE1E-2A4F3CD041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45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63757-1D20-ED4F-BE1E-2A4F3CD041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38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A | Prefer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4114800"/>
            <a:ext cx="9144001" cy="274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4350553"/>
          </a:xfrm>
          <a:solidFill>
            <a:schemeClr val="bg2"/>
          </a:solidFill>
        </p:spPr>
        <p:txBody>
          <a:bodyPr anchor="ctr"/>
          <a:lstStyle>
            <a:lvl1pPr algn="ctr">
              <a:lnSpc>
                <a:spcPct val="80000"/>
              </a:lnSpc>
              <a:defRPr sz="7202" b="1">
                <a:solidFill>
                  <a:schemeClr val="bg2">
                    <a:lumMod val="20000"/>
                    <a:lumOff val="80000"/>
                  </a:schemeClr>
                </a:solidFill>
                <a:latin typeface="Open Sans Bold"/>
                <a:cs typeface="Open Sans Bold"/>
              </a:defRPr>
            </a:lvl1pPr>
          </a:lstStyle>
          <a:p>
            <a:r>
              <a:rPr lang="en-US" dirty="0"/>
              <a:t>IMAGE</a:t>
            </a:r>
            <a:br>
              <a:rPr lang="en-US" dirty="0"/>
            </a:br>
            <a:r>
              <a:rPr lang="en-US" dirty="0"/>
              <a:t>with Aetna logo 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2026911" y="4548186"/>
            <a:ext cx="5097090" cy="1215588"/>
          </a:xfrm>
        </p:spPr>
        <p:txBody>
          <a:bodyPr anchor="b"/>
          <a:lstStyle>
            <a:lvl1pPr algn="ctr">
              <a:lnSpc>
                <a:spcPct val="80000"/>
              </a:lnSpc>
              <a:defRPr sz="4400" b="0" i="0" cap="none" baseline="0">
                <a:solidFill>
                  <a:srgbClr val="FFFFFF"/>
                </a:solidFill>
                <a:latin typeface="Domaine Display Bold" panose="020A0803080505060203" pitchFamily="18" charset="0"/>
                <a:ea typeface="Domaine Display Bold" panose="020A0803080505060203" pitchFamily="18" charset="0"/>
                <a:cs typeface="Domaine Display Bold" panose="020A0803080505060203" pitchFamily="18" charset="0"/>
              </a:defRPr>
            </a:lvl1pPr>
          </a:lstStyle>
          <a:p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54399" y="6173393"/>
            <a:ext cx="1772111" cy="431800"/>
          </a:xfrm>
        </p:spPr>
        <p:txBody>
          <a:bodyPr anchor="b"/>
          <a:lstStyle>
            <a:lvl1pPr>
              <a:defRPr sz="900" baseline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noProof="0" dirty="0"/>
              <a:t>Presenter Name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7044255" y="6173393"/>
            <a:ext cx="1772111" cy="431800"/>
          </a:xfrm>
        </p:spPr>
        <p:txBody>
          <a:bodyPr anchor="b"/>
          <a:lstStyle>
            <a:lvl1pPr algn="r">
              <a:defRPr sz="900" baseline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2627276" y="5821809"/>
            <a:ext cx="3896359" cy="3353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 b="0" cap="none" spc="0" baseline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342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5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8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Presentation subtitle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Header |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500" y="320040"/>
            <a:ext cx="7122992" cy="731520"/>
          </a:xfrm>
        </p:spPr>
        <p:txBody>
          <a:bodyPr anchor="ctr"/>
          <a:lstStyle>
            <a:lvl1pPr>
              <a:defRPr>
                <a:solidFill>
                  <a:srgbClr val="7D3F98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17500" y="1330325"/>
            <a:ext cx="7109171" cy="4846320"/>
          </a:xfrm>
        </p:spPr>
        <p:txBody>
          <a:bodyPr/>
          <a:lstStyle>
            <a:lvl1pPr>
              <a:spcBef>
                <a:spcPts val="1800"/>
              </a:spcBef>
              <a:defRPr sz="1400" b="1" i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0" indent="0">
              <a:spcBef>
                <a:spcPts val="1200"/>
              </a:spcBef>
              <a:buFontTx/>
              <a:buNone/>
              <a:defRPr sz="1400"/>
            </a:lvl2pPr>
            <a:lvl3pPr marL="150059" indent="-150059">
              <a:spcBef>
                <a:spcPts val="600"/>
              </a:spcBef>
              <a:buFont typeface="Arial"/>
              <a:buChar char="•"/>
              <a:defRPr sz="1400"/>
            </a:lvl3pPr>
            <a:lvl4pPr marL="298927" indent="-150059">
              <a:spcBef>
                <a:spcPts val="300"/>
              </a:spcBef>
              <a:buFont typeface="Lucida Grande"/>
              <a:buChar char="-"/>
              <a:defRPr sz="1400"/>
            </a:lvl4pPr>
            <a:lvl5pPr>
              <a:defRPr sz="1350"/>
            </a:lvl5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First-level </a:t>
            </a:r>
          </a:p>
          <a:p>
            <a:pPr lvl="2"/>
            <a:r>
              <a:rPr lang="en-US" dirty="0"/>
              <a:t>Second-level</a:t>
            </a:r>
          </a:p>
          <a:p>
            <a:pPr lvl="3"/>
            <a:r>
              <a:rPr lang="en-US" dirty="0"/>
              <a:t>Third-level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20040" y="1051560"/>
            <a:ext cx="8501698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Text | ImageLFT |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114800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66046" y="320040"/>
            <a:ext cx="4237346" cy="731520"/>
          </a:xfrm>
        </p:spPr>
        <p:txBody>
          <a:bodyPr anchor="ctr"/>
          <a:lstStyle>
            <a:lvl1pPr>
              <a:defRPr>
                <a:solidFill>
                  <a:srgbClr val="7D3F98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4573191" y="1325880"/>
            <a:ext cx="4239729" cy="484632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First-level</a:t>
            </a:r>
          </a:p>
          <a:p>
            <a:pPr lvl="1"/>
            <a:r>
              <a:rPr lang="en-US" dirty="0"/>
              <a:t>Second-level</a:t>
            </a:r>
          </a:p>
          <a:p>
            <a:pPr lvl="2"/>
            <a:r>
              <a:rPr lang="en-US" dirty="0"/>
              <a:t>Third-level</a:t>
            </a:r>
          </a:p>
        </p:txBody>
      </p:sp>
      <p:sp>
        <p:nvSpPr>
          <p:cNvPr id="7" name="Content Placeholder 8"/>
          <p:cNvSpPr txBox="1">
            <a:spLocks/>
          </p:cNvSpPr>
          <p:nvPr userDrawn="1"/>
        </p:nvSpPr>
        <p:spPr>
          <a:xfrm>
            <a:off x="342989" y="6418626"/>
            <a:ext cx="2895163" cy="2286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Lucida Grande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Lucida Grande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FFFFFF"/>
                </a:solidFill>
              </a:rPr>
              <a:t>©2018 Aetna Inc.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60960" y="1051560"/>
            <a:ext cx="425196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4245199" y="6262777"/>
            <a:ext cx="1328468" cy="595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Open Sans Bold"/>
              <a:cs typeface="Open Sans Bold"/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Text | ImageRT |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29200" y="0"/>
            <a:ext cx="4114800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" y="320040"/>
            <a:ext cx="4115872" cy="731520"/>
          </a:xfrm>
        </p:spPr>
        <p:txBody>
          <a:bodyPr anchor="ctr"/>
          <a:lstStyle>
            <a:lvl1pPr>
              <a:defRPr>
                <a:solidFill>
                  <a:srgbClr val="7D3F98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20040" y="1325880"/>
            <a:ext cx="4115872" cy="484632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First-level</a:t>
            </a:r>
          </a:p>
          <a:p>
            <a:pPr lvl="1"/>
            <a:r>
              <a:rPr lang="en-US" dirty="0"/>
              <a:t>Second-level</a:t>
            </a:r>
          </a:p>
          <a:p>
            <a:pPr lvl="2"/>
            <a:r>
              <a:rPr lang="en-US" dirty="0"/>
              <a:t>Third-level</a:t>
            </a:r>
          </a:p>
        </p:txBody>
      </p:sp>
      <p:sp>
        <p:nvSpPr>
          <p:cNvPr id="6" name="Content Placeholder 8"/>
          <p:cNvSpPr txBox="1">
            <a:spLocks/>
          </p:cNvSpPr>
          <p:nvPr userDrawn="1"/>
        </p:nvSpPr>
        <p:spPr>
          <a:xfrm>
            <a:off x="8379106" y="6418626"/>
            <a:ext cx="550870" cy="22860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Lucida Grande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Lucida Grande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b="0" i="0" dirty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fld id="{38743595-4496-5147-A886-7D133864DF76}" type="slidenum">
              <a:rPr lang="en-US" sz="1000" b="0" i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pPr algn="r"/>
              <a:t>‹#›</a:t>
            </a:fld>
            <a:endParaRPr lang="en-US" sz="1000" b="0" i="0" dirty="0">
              <a:solidFill>
                <a:srgbClr val="FFFF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20040" y="1051560"/>
            <a:ext cx="425196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3596613" y="6262777"/>
            <a:ext cx="1328468" cy="595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Open Sans Bold"/>
              <a:cs typeface="Open Sans Bold"/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Header | Text | ImageLFT |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114800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66045" y="320040"/>
            <a:ext cx="4243302" cy="731520"/>
          </a:xfrm>
        </p:spPr>
        <p:txBody>
          <a:bodyPr anchor="ctr"/>
          <a:lstStyle>
            <a:lvl1pPr>
              <a:defRPr>
                <a:solidFill>
                  <a:srgbClr val="7D3F98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4573191" y="1325880"/>
            <a:ext cx="4236157" cy="4846320"/>
          </a:xfrm>
        </p:spPr>
        <p:txBody>
          <a:bodyPr/>
          <a:lstStyle>
            <a:lvl1pPr>
              <a:spcBef>
                <a:spcPts val="1800"/>
              </a:spcBef>
              <a:defRPr sz="1400" b="1">
                <a:solidFill>
                  <a:schemeClr val="tx2"/>
                </a:solidFill>
                <a:latin typeface="Open Sans Bold"/>
                <a:cs typeface="Open Sans Bold"/>
              </a:defRPr>
            </a:lvl1pPr>
            <a:lvl2pPr marL="0" indent="0">
              <a:spcBef>
                <a:spcPts val="1200"/>
              </a:spcBef>
              <a:buFontTx/>
              <a:buNone/>
              <a:defRPr sz="1400"/>
            </a:lvl2pPr>
            <a:lvl3pPr marL="150059" indent="-150059">
              <a:spcBef>
                <a:spcPts val="300"/>
              </a:spcBef>
              <a:buFont typeface="Arial"/>
              <a:buChar char="•"/>
              <a:defRPr sz="1400"/>
            </a:lvl3pPr>
            <a:lvl4pPr marL="298927" indent="-150059">
              <a:spcBef>
                <a:spcPts val="300"/>
              </a:spcBef>
              <a:buFont typeface="Lucida Grande"/>
              <a:buChar char="-"/>
              <a:defRPr sz="1400"/>
            </a:lvl4pPr>
            <a:lvl5pPr>
              <a:defRPr sz="1350"/>
            </a:lvl5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First-level</a:t>
            </a:r>
          </a:p>
          <a:p>
            <a:pPr lvl="2"/>
            <a:r>
              <a:rPr lang="en-US" dirty="0"/>
              <a:t>Second-level</a:t>
            </a:r>
          </a:p>
          <a:p>
            <a:pPr lvl="3"/>
            <a:r>
              <a:rPr lang="en-US" dirty="0"/>
              <a:t>Third-level</a:t>
            </a:r>
          </a:p>
        </p:txBody>
      </p:sp>
      <p:sp>
        <p:nvSpPr>
          <p:cNvPr id="6" name="Content Placeholder 8"/>
          <p:cNvSpPr txBox="1">
            <a:spLocks/>
          </p:cNvSpPr>
          <p:nvPr userDrawn="1"/>
        </p:nvSpPr>
        <p:spPr>
          <a:xfrm>
            <a:off x="342989" y="6418626"/>
            <a:ext cx="2895163" cy="2286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Lucida Grande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Lucida Grande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FFFFFF"/>
                </a:solidFill>
              </a:rPr>
              <a:t>©2018 Aetna Inc.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60960" y="1051560"/>
            <a:ext cx="425196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4245199" y="6262777"/>
            <a:ext cx="1328468" cy="595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Open Sans Bold"/>
              <a:cs typeface="Open Sans Bold"/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Header | Text | ImageRT |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029200" y="0"/>
            <a:ext cx="4114800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" y="320040"/>
            <a:ext cx="4115872" cy="731520"/>
          </a:xfrm>
        </p:spPr>
        <p:txBody>
          <a:bodyPr anchor="ctr"/>
          <a:lstStyle>
            <a:lvl1pPr>
              <a:defRPr>
                <a:solidFill>
                  <a:srgbClr val="7D3F98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20040" y="1325880"/>
            <a:ext cx="4115872" cy="4846320"/>
          </a:xfrm>
        </p:spPr>
        <p:txBody>
          <a:bodyPr/>
          <a:lstStyle>
            <a:lvl1pPr>
              <a:spcBef>
                <a:spcPts val="1800"/>
              </a:spcBef>
              <a:defRPr sz="1400" b="1">
                <a:solidFill>
                  <a:schemeClr val="tx2"/>
                </a:solidFill>
                <a:latin typeface="Open Sans Bold"/>
                <a:cs typeface="Open Sans Bold"/>
              </a:defRPr>
            </a:lvl1pPr>
            <a:lvl2pPr marL="0" indent="0">
              <a:spcBef>
                <a:spcPts val="1200"/>
              </a:spcBef>
              <a:buFontTx/>
              <a:buNone/>
              <a:defRPr sz="1400"/>
            </a:lvl2pPr>
            <a:lvl3pPr marL="150059" indent="-150059">
              <a:spcBef>
                <a:spcPts val="300"/>
              </a:spcBef>
              <a:buFont typeface="Arial"/>
              <a:buChar char="•"/>
              <a:defRPr sz="1400"/>
            </a:lvl3pPr>
            <a:lvl4pPr marL="298927" indent="-150059">
              <a:spcBef>
                <a:spcPts val="300"/>
              </a:spcBef>
              <a:buFont typeface="Lucida Grande"/>
              <a:buChar char="-"/>
              <a:defRPr sz="1400"/>
            </a:lvl4pPr>
            <a:lvl5pPr>
              <a:defRPr sz="1350"/>
            </a:lvl5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First-level</a:t>
            </a:r>
          </a:p>
          <a:p>
            <a:pPr lvl="2"/>
            <a:r>
              <a:rPr lang="en-US" dirty="0"/>
              <a:t>Second-level</a:t>
            </a:r>
          </a:p>
          <a:p>
            <a:pPr lvl="3"/>
            <a:r>
              <a:rPr lang="en-US" dirty="0"/>
              <a:t>Third-level</a:t>
            </a:r>
          </a:p>
        </p:txBody>
      </p:sp>
      <p:sp>
        <p:nvSpPr>
          <p:cNvPr id="10" name="Content Placeholder 8"/>
          <p:cNvSpPr txBox="1">
            <a:spLocks/>
          </p:cNvSpPr>
          <p:nvPr userDrawn="1"/>
        </p:nvSpPr>
        <p:spPr>
          <a:xfrm>
            <a:off x="8379106" y="6418626"/>
            <a:ext cx="550870" cy="22860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Lucida Grande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Lucida Grande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b="0" i="0" dirty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fld id="{38743595-4496-5147-A886-7D133864DF76}" type="slidenum">
              <a:rPr lang="en-US" sz="1000" b="0" i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pPr algn="r"/>
              <a:t>‹#›</a:t>
            </a:fld>
            <a:endParaRPr lang="en-US" sz="1000" b="0" i="0" dirty="0">
              <a:solidFill>
                <a:srgbClr val="FFFF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20040" y="1051560"/>
            <a:ext cx="425196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3596613" y="6262777"/>
            <a:ext cx="1328468" cy="595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Open Sans Bold"/>
              <a:cs typeface="Open Sans Bold"/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Col | Title |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500" y="320040"/>
            <a:ext cx="7122991" cy="731520"/>
          </a:xfrm>
        </p:spPr>
        <p:txBody>
          <a:bodyPr anchor="ctr"/>
          <a:lstStyle>
            <a:lvl1pPr>
              <a:defRPr>
                <a:solidFill>
                  <a:srgbClr val="7D3F98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17500" y="1330324"/>
            <a:ext cx="2939937" cy="4846320"/>
          </a:xfrm>
        </p:spPr>
        <p:txBody>
          <a:bodyPr/>
          <a:lstStyle>
            <a:lvl1pPr>
              <a:spcBef>
                <a:spcPts val="1200"/>
              </a:spcBef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First-level</a:t>
            </a:r>
          </a:p>
          <a:p>
            <a:pPr lvl="1"/>
            <a:r>
              <a:rPr lang="en-US" dirty="0"/>
              <a:t>Second-level</a:t>
            </a:r>
          </a:p>
          <a:p>
            <a:pPr lvl="2"/>
            <a:r>
              <a:rPr lang="en-US" dirty="0"/>
              <a:t>Third-level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20040" y="1051560"/>
            <a:ext cx="8501698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Col | Title | Header |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502" y="320040"/>
            <a:ext cx="7122990" cy="731520"/>
          </a:xfrm>
        </p:spPr>
        <p:txBody>
          <a:bodyPr anchor="ctr"/>
          <a:lstStyle>
            <a:lvl1pPr>
              <a:defRPr>
                <a:solidFill>
                  <a:srgbClr val="7D3F98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17501" y="1330324"/>
            <a:ext cx="2940898" cy="4846320"/>
          </a:xfrm>
        </p:spPr>
        <p:txBody>
          <a:bodyPr/>
          <a:lstStyle>
            <a:lvl1pPr>
              <a:spcBef>
                <a:spcPts val="1800"/>
              </a:spcBef>
              <a:defRPr sz="1400" b="1">
                <a:solidFill>
                  <a:schemeClr val="tx2"/>
                </a:solidFill>
                <a:latin typeface="Open Sans Bold"/>
                <a:cs typeface="Open Sans Bold"/>
              </a:defRPr>
            </a:lvl1pPr>
            <a:lvl2pPr marL="0" indent="0">
              <a:spcBef>
                <a:spcPts val="1200"/>
              </a:spcBef>
              <a:buFontTx/>
              <a:buNone/>
              <a:defRPr sz="1400"/>
            </a:lvl2pPr>
            <a:lvl3pPr marL="150059" indent="-150059">
              <a:spcBef>
                <a:spcPts val="600"/>
              </a:spcBef>
              <a:buFont typeface="Arial"/>
              <a:buChar char="•"/>
              <a:defRPr sz="1400"/>
            </a:lvl3pPr>
            <a:lvl4pPr marL="298927" indent="-150059">
              <a:spcBef>
                <a:spcPts val="300"/>
              </a:spcBef>
              <a:buFont typeface="Lucida Grande"/>
              <a:buChar char="-"/>
              <a:defRPr sz="1400"/>
            </a:lvl4pPr>
            <a:lvl5pPr>
              <a:defRPr sz="1350"/>
            </a:lvl5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First-level</a:t>
            </a:r>
          </a:p>
          <a:p>
            <a:pPr lvl="2"/>
            <a:r>
              <a:rPr lang="en-US" dirty="0"/>
              <a:t>Second-level</a:t>
            </a:r>
          </a:p>
          <a:p>
            <a:pPr lvl="3"/>
            <a:r>
              <a:rPr lang="en-US" dirty="0"/>
              <a:t>Third-level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20040" y="1051560"/>
            <a:ext cx="8501698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500" y="320040"/>
            <a:ext cx="7122991" cy="731520"/>
          </a:xfrm>
        </p:spPr>
        <p:txBody>
          <a:bodyPr anchor="ctr"/>
          <a:lstStyle>
            <a:lvl1pPr>
              <a:defRPr>
                <a:solidFill>
                  <a:srgbClr val="7D3F98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20040" y="1051560"/>
            <a:ext cx="8501698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 Impact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325940"/>
            <a:ext cx="9144000" cy="5320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rgbClr val="FFFFFF"/>
              </a:solidFill>
              <a:latin typeface="Open Sans Bold"/>
              <a:cs typeface="Open Sans Bold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500" y="320040"/>
            <a:ext cx="8488089" cy="73152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Content Placeholder 8"/>
          <p:cNvSpPr txBox="1">
            <a:spLocks/>
          </p:cNvSpPr>
          <p:nvPr userDrawn="1"/>
        </p:nvSpPr>
        <p:spPr>
          <a:xfrm>
            <a:off x="8379106" y="6418626"/>
            <a:ext cx="550870" cy="22860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Lucida Grande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Lucida Grande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b="0" i="0" dirty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fld id="{38743595-4496-5147-A886-7D133864DF76}" type="slidenum">
              <a:rPr lang="en-US" sz="1000" b="0" i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pPr algn="r"/>
              <a:t>‹#›</a:t>
            </a:fld>
            <a:endParaRPr lang="en-US" sz="1000" b="0" i="0" dirty="0">
              <a:solidFill>
                <a:srgbClr val="FFFF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2" name="Content Placeholder 8"/>
          <p:cNvSpPr txBox="1">
            <a:spLocks/>
          </p:cNvSpPr>
          <p:nvPr userDrawn="1"/>
        </p:nvSpPr>
        <p:spPr>
          <a:xfrm>
            <a:off x="342989" y="6418626"/>
            <a:ext cx="2895163" cy="2286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Lucida Grande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Lucida Grande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800" dirty="0">
                <a:solidFill>
                  <a:srgbClr val="FFFFFF"/>
                </a:solidFill>
              </a:rPr>
              <a:t>©201</a:t>
            </a:r>
            <a:r>
              <a:rPr lang="en-US" sz="800" dirty="0">
                <a:solidFill>
                  <a:srgbClr val="FFFFFF"/>
                </a:solidFill>
              </a:rPr>
              <a:t>8</a:t>
            </a:r>
            <a:r>
              <a:rPr lang="tr-TR" sz="800" dirty="0">
                <a:solidFill>
                  <a:srgbClr val="FFFFFF"/>
                </a:solidFill>
              </a:rPr>
              <a:t> Aetna Inc.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20040" y="1051560"/>
            <a:ext cx="850169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 userDrawn="1"/>
        </p:nvGrpSpPr>
        <p:grpSpPr>
          <a:xfrm>
            <a:off x="4339276" y="6441557"/>
            <a:ext cx="465448" cy="118036"/>
            <a:chOff x="5518839" y="6290820"/>
            <a:chExt cx="1249434" cy="316852"/>
          </a:xfrm>
          <a:solidFill>
            <a:schemeClr val="bg1"/>
          </a:solidFill>
        </p:grpSpPr>
        <p:sp>
          <p:nvSpPr>
            <p:cNvPr id="11" name="Freeform 5"/>
            <p:cNvSpPr>
              <a:spLocks noEditPoints="1"/>
            </p:cNvSpPr>
            <p:nvPr userDrawn="1"/>
          </p:nvSpPr>
          <p:spPr bwMode="auto">
            <a:xfrm>
              <a:off x="5518839" y="6290820"/>
              <a:ext cx="1167929" cy="316852"/>
            </a:xfrm>
            <a:custGeom>
              <a:avLst/>
              <a:gdLst>
                <a:gd name="T0" fmla="*/ 610 w 1071"/>
                <a:gd name="T1" fmla="*/ 283 h 288"/>
                <a:gd name="T2" fmla="*/ 486 w 1071"/>
                <a:gd name="T3" fmla="*/ 216 h 288"/>
                <a:gd name="T4" fmla="*/ 462 w 1071"/>
                <a:gd name="T5" fmla="*/ 108 h 288"/>
                <a:gd name="T6" fmla="*/ 518 w 1071"/>
                <a:gd name="T7" fmla="*/ 0 h 288"/>
                <a:gd name="T8" fmla="*/ 558 w 1071"/>
                <a:gd name="T9" fmla="*/ 60 h 288"/>
                <a:gd name="T10" fmla="*/ 603 w 1071"/>
                <a:gd name="T11" fmla="*/ 108 h 288"/>
                <a:gd name="T12" fmla="*/ 557 w 1071"/>
                <a:gd name="T13" fmla="*/ 195 h 288"/>
                <a:gd name="T14" fmla="*/ 607 w 1071"/>
                <a:gd name="T15" fmla="*/ 233 h 288"/>
                <a:gd name="T16" fmla="*/ 844 w 1071"/>
                <a:gd name="T17" fmla="*/ 135 h 288"/>
                <a:gd name="T18" fmla="*/ 638 w 1071"/>
                <a:gd name="T19" fmla="*/ 60 h 288"/>
                <a:gd name="T20" fmla="*/ 638 w 1071"/>
                <a:gd name="T21" fmla="*/ 283 h 288"/>
                <a:gd name="T22" fmla="*/ 710 w 1071"/>
                <a:gd name="T23" fmla="*/ 179 h 288"/>
                <a:gd name="T24" fmla="*/ 739 w 1071"/>
                <a:gd name="T25" fmla="*/ 99 h 288"/>
                <a:gd name="T26" fmla="*/ 774 w 1071"/>
                <a:gd name="T27" fmla="*/ 179 h 288"/>
                <a:gd name="T28" fmla="*/ 847 w 1071"/>
                <a:gd name="T29" fmla="*/ 283 h 288"/>
                <a:gd name="T30" fmla="*/ 340 w 1071"/>
                <a:gd name="T31" fmla="*/ 189 h 288"/>
                <a:gd name="T32" fmla="*/ 311 w 1071"/>
                <a:gd name="T33" fmla="*/ 190 h 288"/>
                <a:gd name="T34" fmla="*/ 431 w 1071"/>
                <a:gd name="T35" fmla="*/ 226 h 288"/>
                <a:gd name="T36" fmla="*/ 360 w 1071"/>
                <a:gd name="T37" fmla="*/ 288 h 288"/>
                <a:gd name="T38" fmla="*/ 195 w 1071"/>
                <a:gd name="T39" fmla="*/ 187 h 288"/>
                <a:gd name="T40" fmla="*/ 198 w 1071"/>
                <a:gd name="T41" fmla="*/ 283 h 288"/>
                <a:gd name="T42" fmla="*/ 0 w 1071"/>
                <a:gd name="T43" fmla="*/ 215 h 288"/>
                <a:gd name="T44" fmla="*/ 126 w 1071"/>
                <a:gd name="T45" fmla="*/ 148 h 288"/>
                <a:gd name="T46" fmla="*/ 84 w 1071"/>
                <a:gd name="T47" fmla="*/ 99 h 288"/>
                <a:gd name="T48" fmla="*/ 20 w 1071"/>
                <a:gd name="T49" fmla="*/ 65 h 288"/>
                <a:gd name="T50" fmla="*/ 197 w 1071"/>
                <a:gd name="T51" fmla="*/ 138 h 288"/>
                <a:gd name="T52" fmla="*/ 237 w 1071"/>
                <a:gd name="T53" fmla="*/ 149 h 288"/>
                <a:gd name="T54" fmla="*/ 445 w 1071"/>
                <a:gd name="T55" fmla="*/ 120 h 288"/>
                <a:gd name="T56" fmla="*/ 125 w 1071"/>
                <a:gd name="T57" fmla="*/ 242 h 288"/>
                <a:gd name="T58" fmla="*/ 115 w 1071"/>
                <a:gd name="T59" fmla="*/ 186 h 288"/>
                <a:gd name="T60" fmla="*/ 104 w 1071"/>
                <a:gd name="T61" fmla="*/ 244 h 288"/>
                <a:gd name="T62" fmla="*/ 332 w 1071"/>
                <a:gd name="T63" fmla="*/ 151 h 288"/>
                <a:gd name="T64" fmla="*/ 350 w 1071"/>
                <a:gd name="T65" fmla="*/ 95 h 288"/>
                <a:gd name="T66" fmla="*/ 311 w 1071"/>
                <a:gd name="T67" fmla="*/ 150 h 288"/>
                <a:gd name="T68" fmla="*/ 1071 w 1071"/>
                <a:gd name="T69" fmla="*/ 283 h 288"/>
                <a:gd name="T70" fmla="*/ 873 w 1071"/>
                <a:gd name="T71" fmla="*/ 215 h 288"/>
                <a:gd name="T72" fmla="*/ 999 w 1071"/>
                <a:gd name="T73" fmla="*/ 148 h 288"/>
                <a:gd name="T74" fmla="*/ 958 w 1071"/>
                <a:gd name="T75" fmla="*/ 99 h 288"/>
                <a:gd name="T76" fmla="*/ 893 w 1071"/>
                <a:gd name="T77" fmla="*/ 65 h 288"/>
                <a:gd name="T78" fmla="*/ 1070 w 1071"/>
                <a:gd name="T79" fmla="*/ 138 h 288"/>
                <a:gd name="T80" fmla="*/ 1071 w 1071"/>
                <a:gd name="T81" fmla="*/ 283 h 288"/>
                <a:gd name="T82" fmla="*/ 998 w 1071"/>
                <a:gd name="T83" fmla="*/ 186 h 288"/>
                <a:gd name="T84" fmla="*/ 943 w 1071"/>
                <a:gd name="T85" fmla="*/ 216 h 288"/>
                <a:gd name="T86" fmla="*/ 998 w 1071"/>
                <a:gd name="T87" fmla="*/ 24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71" h="288">
                  <a:moveTo>
                    <a:pt x="607" y="233"/>
                  </a:moveTo>
                  <a:cubicBezTo>
                    <a:pt x="610" y="283"/>
                    <a:pt x="610" y="283"/>
                    <a:pt x="610" y="283"/>
                  </a:cubicBezTo>
                  <a:cubicBezTo>
                    <a:pt x="604" y="284"/>
                    <a:pt x="587" y="288"/>
                    <a:pt x="562" y="288"/>
                  </a:cubicBezTo>
                  <a:cubicBezTo>
                    <a:pt x="513" y="288"/>
                    <a:pt x="486" y="267"/>
                    <a:pt x="486" y="216"/>
                  </a:cubicBezTo>
                  <a:cubicBezTo>
                    <a:pt x="486" y="176"/>
                    <a:pt x="487" y="132"/>
                    <a:pt x="488" y="108"/>
                  </a:cubicBezTo>
                  <a:cubicBezTo>
                    <a:pt x="462" y="108"/>
                    <a:pt x="462" y="108"/>
                    <a:pt x="462" y="108"/>
                  </a:cubicBezTo>
                  <a:cubicBezTo>
                    <a:pt x="462" y="97"/>
                    <a:pt x="462" y="82"/>
                    <a:pt x="462" y="70"/>
                  </a:cubicBezTo>
                  <a:cubicBezTo>
                    <a:pt x="500" y="64"/>
                    <a:pt x="513" y="42"/>
                    <a:pt x="518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59" y="17"/>
                    <a:pt x="558" y="43"/>
                    <a:pt x="558" y="60"/>
                  </a:cubicBezTo>
                  <a:cubicBezTo>
                    <a:pt x="603" y="60"/>
                    <a:pt x="603" y="60"/>
                    <a:pt x="603" y="60"/>
                  </a:cubicBezTo>
                  <a:cubicBezTo>
                    <a:pt x="603" y="108"/>
                    <a:pt x="603" y="108"/>
                    <a:pt x="603" y="108"/>
                  </a:cubicBezTo>
                  <a:cubicBezTo>
                    <a:pt x="557" y="108"/>
                    <a:pt x="557" y="108"/>
                    <a:pt x="557" y="108"/>
                  </a:cubicBezTo>
                  <a:cubicBezTo>
                    <a:pt x="557" y="195"/>
                    <a:pt x="557" y="195"/>
                    <a:pt x="557" y="195"/>
                  </a:cubicBezTo>
                  <a:cubicBezTo>
                    <a:pt x="557" y="229"/>
                    <a:pt x="564" y="238"/>
                    <a:pt x="587" y="238"/>
                  </a:cubicBezTo>
                  <a:cubicBezTo>
                    <a:pt x="594" y="238"/>
                    <a:pt x="603" y="236"/>
                    <a:pt x="607" y="233"/>
                  </a:cubicBezTo>
                  <a:close/>
                  <a:moveTo>
                    <a:pt x="844" y="179"/>
                  </a:moveTo>
                  <a:cubicBezTo>
                    <a:pt x="844" y="160"/>
                    <a:pt x="844" y="135"/>
                    <a:pt x="844" y="135"/>
                  </a:cubicBezTo>
                  <a:cubicBezTo>
                    <a:pt x="844" y="78"/>
                    <a:pt x="820" y="53"/>
                    <a:pt x="749" y="53"/>
                  </a:cubicBezTo>
                  <a:cubicBezTo>
                    <a:pt x="710" y="53"/>
                    <a:pt x="682" y="60"/>
                    <a:pt x="638" y="60"/>
                  </a:cubicBezTo>
                  <a:cubicBezTo>
                    <a:pt x="641" y="99"/>
                    <a:pt x="641" y="149"/>
                    <a:pt x="640" y="179"/>
                  </a:cubicBezTo>
                  <a:cubicBezTo>
                    <a:pt x="641" y="210"/>
                    <a:pt x="639" y="265"/>
                    <a:pt x="638" y="283"/>
                  </a:cubicBezTo>
                  <a:cubicBezTo>
                    <a:pt x="713" y="283"/>
                    <a:pt x="713" y="283"/>
                    <a:pt x="713" y="283"/>
                  </a:cubicBezTo>
                  <a:cubicBezTo>
                    <a:pt x="712" y="265"/>
                    <a:pt x="710" y="214"/>
                    <a:pt x="710" y="179"/>
                  </a:cubicBezTo>
                  <a:cubicBezTo>
                    <a:pt x="710" y="159"/>
                    <a:pt x="711" y="135"/>
                    <a:pt x="711" y="103"/>
                  </a:cubicBezTo>
                  <a:cubicBezTo>
                    <a:pt x="719" y="100"/>
                    <a:pt x="728" y="99"/>
                    <a:pt x="739" y="99"/>
                  </a:cubicBezTo>
                  <a:cubicBezTo>
                    <a:pt x="765" y="99"/>
                    <a:pt x="774" y="111"/>
                    <a:pt x="774" y="145"/>
                  </a:cubicBezTo>
                  <a:cubicBezTo>
                    <a:pt x="774" y="145"/>
                    <a:pt x="774" y="166"/>
                    <a:pt x="774" y="179"/>
                  </a:cubicBezTo>
                  <a:cubicBezTo>
                    <a:pt x="774" y="210"/>
                    <a:pt x="773" y="265"/>
                    <a:pt x="772" y="283"/>
                  </a:cubicBezTo>
                  <a:cubicBezTo>
                    <a:pt x="847" y="283"/>
                    <a:pt x="847" y="283"/>
                    <a:pt x="847" y="283"/>
                  </a:cubicBezTo>
                  <a:cubicBezTo>
                    <a:pt x="845" y="265"/>
                    <a:pt x="844" y="214"/>
                    <a:pt x="844" y="179"/>
                  </a:cubicBezTo>
                  <a:close/>
                  <a:moveTo>
                    <a:pt x="340" y="189"/>
                  </a:moveTo>
                  <a:cubicBezTo>
                    <a:pt x="332" y="189"/>
                    <a:pt x="318" y="189"/>
                    <a:pt x="311" y="188"/>
                  </a:cubicBezTo>
                  <a:cubicBezTo>
                    <a:pt x="311" y="190"/>
                    <a:pt x="311" y="190"/>
                    <a:pt x="311" y="190"/>
                  </a:cubicBezTo>
                  <a:cubicBezTo>
                    <a:pt x="311" y="222"/>
                    <a:pt x="332" y="242"/>
                    <a:pt x="371" y="242"/>
                  </a:cubicBezTo>
                  <a:cubicBezTo>
                    <a:pt x="395" y="242"/>
                    <a:pt x="416" y="235"/>
                    <a:pt x="431" y="226"/>
                  </a:cubicBezTo>
                  <a:cubicBezTo>
                    <a:pt x="434" y="276"/>
                    <a:pt x="434" y="276"/>
                    <a:pt x="434" y="276"/>
                  </a:cubicBezTo>
                  <a:cubicBezTo>
                    <a:pt x="419" y="283"/>
                    <a:pt x="389" y="288"/>
                    <a:pt x="360" y="288"/>
                  </a:cubicBezTo>
                  <a:cubicBezTo>
                    <a:pt x="281" y="288"/>
                    <a:pt x="243" y="261"/>
                    <a:pt x="237" y="188"/>
                  </a:cubicBezTo>
                  <a:cubicBezTo>
                    <a:pt x="228" y="187"/>
                    <a:pt x="214" y="187"/>
                    <a:pt x="195" y="187"/>
                  </a:cubicBezTo>
                  <a:cubicBezTo>
                    <a:pt x="195" y="200"/>
                    <a:pt x="194" y="211"/>
                    <a:pt x="194" y="220"/>
                  </a:cubicBezTo>
                  <a:cubicBezTo>
                    <a:pt x="194" y="238"/>
                    <a:pt x="195" y="265"/>
                    <a:pt x="198" y="283"/>
                  </a:cubicBezTo>
                  <a:cubicBezTo>
                    <a:pt x="154" y="283"/>
                    <a:pt x="121" y="288"/>
                    <a:pt x="87" y="288"/>
                  </a:cubicBezTo>
                  <a:cubicBezTo>
                    <a:pt x="22" y="288"/>
                    <a:pt x="0" y="261"/>
                    <a:pt x="0" y="215"/>
                  </a:cubicBezTo>
                  <a:cubicBezTo>
                    <a:pt x="0" y="171"/>
                    <a:pt x="36" y="147"/>
                    <a:pt x="115" y="147"/>
                  </a:cubicBezTo>
                  <a:cubicBezTo>
                    <a:pt x="118" y="147"/>
                    <a:pt x="123" y="147"/>
                    <a:pt x="126" y="148"/>
                  </a:cubicBezTo>
                  <a:cubicBezTo>
                    <a:pt x="126" y="143"/>
                    <a:pt x="126" y="143"/>
                    <a:pt x="126" y="143"/>
                  </a:cubicBezTo>
                  <a:cubicBezTo>
                    <a:pt x="126" y="112"/>
                    <a:pt x="116" y="99"/>
                    <a:pt x="84" y="99"/>
                  </a:cubicBezTo>
                  <a:cubicBezTo>
                    <a:pt x="62" y="99"/>
                    <a:pt x="38" y="107"/>
                    <a:pt x="23" y="115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38" y="58"/>
                    <a:pt x="68" y="53"/>
                    <a:pt x="102" y="53"/>
                  </a:cubicBezTo>
                  <a:cubicBezTo>
                    <a:pt x="171" y="53"/>
                    <a:pt x="197" y="75"/>
                    <a:pt x="197" y="138"/>
                  </a:cubicBezTo>
                  <a:cubicBezTo>
                    <a:pt x="197" y="141"/>
                    <a:pt x="197" y="145"/>
                    <a:pt x="197" y="148"/>
                  </a:cubicBezTo>
                  <a:cubicBezTo>
                    <a:pt x="213" y="148"/>
                    <a:pt x="226" y="149"/>
                    <a:pt x="237" y="149"/>
                  </a:cubicBezTo>
                  <a:cubicBezTo>
                    <a:pt x="244" y="87"/>
                    <a:pt x="275" y="53"/>
                    <a:pt x="352" y="53"/>
                  </a:cubicBezTo>
                  <a:cubicBezTo>
                    <a:pt x="416" y="53"/>
                    <a:pt x="445" y="80"/>
                    <a:pt x="445" y="120"/>
                  </a:cubicBezTo>
                  <a:cubicBezTo>
                    <a:pt x="445" y="167"/>
                    <a:pt x="410" y="189"/>
                    <a:pt x="340" y="189"/>
                  </a:cubicBezTo>
                  <a:close/>
                  <a:moveTo>
                    <a:pt x="125" y="242"/>
                  </a:moveTo>
                  <a:cubicBezTo>
                    <a:pt x="124" y="226"/>
                    <a:pt x="124" y="205"/>
                    <a:pt x="125" y="186"/>
                  </a:cubicBezTo>
                  <a:cubicBezTo>
                    <a:pt x="122" y="186"/>
                    <a:pt x="118" y="186"/>
                    <a:pt x="115" y="186"/>
                  </a:cubicBezTo>
                  <a:cubicBezTo>
                    <a:pt x="82" y="186"/>
                    <a:pt x="69" y="197"/>
                    <a:pt x="69" y="216"/>
                  </a:cubicBezTo>
                  <a:cubicBezTo>
                    <a:pt x="69" y="236"/>
                    <a:pt x="80" y="244"/>
                    <a:pt x="104" y="244"/>
                  </a:cubicBezTo>
                  <a:cubicBezTo>
                    <a:pt x="111" y="244"/>
                    <a:pt x="119" y="243"/>
                    <a:pt x="125" y="242"/>
                  </a:cubicBezTo>
                  <a:close/>
                  <a:moveTo>
                    <a:pt x="332" y="151"/>
                  </a:moveTo>
                  <a:cubicBezTo>
                    <a:pt x="362" y="151"/>
                    <a:pt x="377" y="141"/>
                    <a:pt x="377" y="119"/>
                  </a:cubicBezTo>
                  <a:cubicBezTo>
                    <a:pt x="377" y="103"/>
                    <a:pt x="366" y="95"/>
                    <a:pt x="350" y="95"/>
                  </a:cubicBezTo>
                  <a:cubicBezTo>
                    <a:pt x="321" y="95"/>
                    <a:pt x="311" y="118"/>
                    <a:pt x="311" y="149"/>
                  </a:cubicBezTo>
                  <a:cubicBezTo>
                    <a:pt x="311" y="150"/>
                    <a:pt x="311" y="150"/>
                    <a:pt x="311" y="150"/>
                  </a:cubicBezTo>
                  <a:cubicBezTo>
                    <a:pt x="317" y="151"/>
                    <a:pt x="325" y="151"/>
                    <a:pt x="332" y="151"/>
                  </a:cubicBezTo>
                  <a:close/>
                  <a:moveTo>
                    <a:pt x="1071" y="283"/>
                  </a:moveTo>
                  <a:cubicBezTo>
                    <a:pt x="1028" y="283"/>
                    <a:pt x="994" y="288"/>
                    <a:pt x="960" y="288"/>
                  </a:cubicBezTo>
                  <a:cubicBezTo>
                    <a:pt x="896" y="288"/>
                    <a:pt x="873" y="261"/>
                    <a:pt x="873" y="215"/>
                  </a:cubicBezTo>
                  <a:cubicBezTo>
                    <a:pt x="873" y="171"/>
                    <a:pt x="909" y="147"/>
                    <a:pt x="988" y="147"/>
                  </a:cubicBezTo>
                  <a:cubicBezTo>
                    <a:pt x="991" y="147"/>
                    <a:pt x="997" y="147"/>
                    <a:pt x="999" y="148"/>
                  </a:cubicBezTo>
                  <a:cubicBezTo>
                    <a:pt x="999" y="143"/>
                    <a:pt x="999" y="143"/>
                    <a:pt x="999" y="143"/>
                  </a:cubicBezTo>
                  <a:cubicBezTo>
                    <a:pt x="999" y="112"/>
                    <a:pt x="989" y="99"/>
                    <a:pt x="958" y="99"/>
                  </a:cubicBezTo>
                  <a:cubicBezTo>
                    <a:pt x="935" y="99"/>
                    <a:pt x="912" y="107"/>
                    <a:pt x="896" y="115"/>
                  </a:cubicBezTo>
                  <a:cubicBezTo>
                    <a:pt x="893" y="65"/>
                    <a:pt x="893" y="65"/>
                    <a:pt x="893" y="65"/>
                  </a:cubicBezTo>
                  <a:cubicBezTo>
                    <a:pt x="911" y="58"/>
                    <a:pt x="941" y="53"/>
                    <a:pt x="975" y="53"/>
                  </a:cubicBezTo>
                  <a:cubicBezTo>
                    <a:pt x="1044" y="53"/>
                    <a:pt x="1070" y="75"/>
                    <a:pt x="1070" y="138"/>
                  </a:cubicBezTo>
                  <a:cubicBezTo>
                    <a:pt x="1070" y="171"/>
                    <a:pt x="1068" y="200"/>
                    <a:pt x="1068" y="220"/>
                  </a:cubicBezTo>
                  <a:cubicBezTo>
                    <a:pt x="1068" y="238"/>
                    <a:pt x="1068" y="265"/>
                    <a:pt x="1071" y="283"/>
                  </a:cubicBezTo>
                  <a:close/>
                  <a:moveTo>
                    <a:pt x="998" y="242"/>
                  </a:moveTo>
                  <a:cubicBezTo>
                    <a:pt x="997" y="226"/>
                    <a:pt x="998" y="205"/>
                    <a:pt x="998" y="186"/>
                  </a:cubicBezTo>
                  <a:cubicBezTo>
                    <a:pt x="995" y="186"/>
                    <a:pt x="991" y="186"/>
                    <a:pt x="988" y="186"/>
                  </a:cubicBezTo>
                  <a:cubicBezTo>
                    <a:pt x="956" y="186"/>
                    <a:pt x="943" y="197"/>
                    <a:pt x="943" y="216"/>
                  </a:cubicBezTo>
                  <a:cubicBezTo>
                    <a:pt x="943" y="236"/>
                    <a:pt x="953" y="244"/>
                    <a:pt x="977" y="244"/>
                  </a:cubicBezTo>
                  <a:cubicBezTo>
                    <a:pt x="984" y="244"/>
                    <a:pt x="993" y="243"/>
                    <a:pt x="998" y="2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/>
            <p:cNvSpPr>
              <a:spLocks noEditPoints="1"/>
            </p:cNvSpPr>
            <p:nvPr userDrawn="1"/>
          </p:nvSpPr>
          <p:spPr bwMode="auto">
            <a:xfrm>
              <a:off x="6699791" y="6340239"/>
              <a:ext cx="68482" cy="73152"/>
            </a:xfrm>
            <a:custGeom>
              <a:avLst/>
              <a:gdLst>
                <a:gd name="T0" fmla="*/ 5 w 37"/>
                <a:gd name="T1" fmla="*/ 33 h 39"/>
                <a:gd name="T2" fmla="*/ 1 w 37"/>
                <a:gd name="T3" fmla="*/ 27 h 39"/>
                <a:gd name="T4" fmla="*/ 0 w 37"/>
                <a:gd name="T5" fmla="*/ 20 h 39"/>
                <a:gd name="T6" fmla="*/ 1 w 37"/>
                <a:gd name="T7" fmla="*/ 12 h 39"/>
                <a:gd name="T8" fmla="*/ 5 w 37"/>
                <a:gd name="T9" fmla="*/ 6 h 39"/>
                <a:gd name="T10" fmla="*/ 11 w 37"/>
                <a:gd name="T11" fmla="*/ 2 h 39"/>
                <a:gd name="T12" fmla="*/ 18 w 37"/>
                <a:gd name="T13" fmla="*/ 0 h 39"/>
                <a:gd name="T14" fmla="*/ 26 w 37"/>
                <a:gd name="T15" fmla="*/ 2 h 39"/>
                <a:gd name="T16" fmla="*/ 32 w 37"/>
                <a:gd name="T17" fmla="*/ 6 h 39"/>
                <a:gd name="T18" fmla="*/ 36 w 37"/>
                <a:gd name="T19" fmla="*/ 12 h 39"/>
                <a:gd name="T20" fmla="*/ 37 w 37"/>
                <a:gd name="T21" fmla="*/ 20 h 39"/>
                <a:gd name="T22" fmla="*/ 36 w 37"/>
                <a:gd name="T23" fmla="*/ 27 h 39"/>
                <a:gd name="T24" fmla="*/ 32 w 37"/>
                <a:gd name="T25" fmla="*/ 33 h 39"/>
                <a:gd name="T26" fmla="*/ 26 w 37"/>
                <a:gd name="T27" fmla="*/ 38 h 39"/>
                <a:gd name="T28" fmla="*/ 18 w 37"/>
                <a:gd name="T29" fmla="*/ 39 h 39"/>
                <a:gd name="T30" fmla="*/ 11 w 37"/>
                <a:gd name="T31" fmla="*/ 38 h 39"/>
                <a:gd name="T32" fmla="*/ 5 w 37"/>
                <a:gd name="T33" fmla="*/ 33 h 39"/>
                <a:gd name="T34" fmla="*/ 12 w 37"/>
                <a:gd name="T35" fmla="*/ 35 h 39"/>
                <a:gd name="T36" fmla="*/ 18 w 37"/>
                <a:gd name="T37" fmla="*/ 36 h 39"/>
                <a:gd name="T38" fmla="*/ 25 w 37"/>
                <a:gd name="T39" fmla="*/ 35 h 39"/>
                <a:gd name="T40" fmla="*/ 30 w 37"/>
                <a:gd name="T41" fmla="*/ 31 h 39"/>
                <a:gd name="T42" fmla="*/ 33 w 37"/>
                <a:gd name="T43" fmla="*/ 26 h 39"/>
                <a:gd name="T44" fmla="*/ 34 w 37"/>
                <a:gd name="T45" fmla="*/ 20 h 39"/>
                <a:gd name="T46" fmla="*/ 33 w 37"/>
                <a:gd name="T47" fmla="*/ 13 h 39"/>
                <a:gd name="T48" fmla="*/ 30 w 37"/>
                <a:gd name="T49" fmla="*/ 8 h 39"/>
                <a:gd name="T50" fmla="*/ 25 w 37"/>
                <a:gd name="T51" fmla="*/ 5 h 39"/>
                <a:gd name="T52" fmla="*/ 18 w 37"/>
                <a:gd name="T53" fmla="*/ 3 h 39"/>
                <a:gd name="T54" fmla="*/ 12 w 37"/>
                <a:gd name="T55" fmla="*/ 5 h 39"/>
                <a:gd name="T56" fmla="*/ 7 w 37"/>
                <a:gd name="T57" fmla="*/ 8 h 39"/>
                <a:gd name="T58" fmla="*/ 4 w 37"/>
                <a:gd name="T59" fmla="*/ 13 h 39"/>
                <a:gd name="T60" fmla="*/ 3 w 37"/>
                <a:gd name="T61" fmla="*/ 20 h 39"/>
                <a:gd name="T62" fmla="*/ 5 w 37"/>
                <a:gd name="T63" fmla="*/ 29 h 39"/>
                <a:gd name="T64" fmla="*/ 12 w 37"/>
                <a:gd name="T65" fmla="*/ 35 h 39"/>
                <a:gd name="T66" fmla="*/ 11 w 37"/>
                <a:gd name="T67" fmla="*/ 8 h 39"/>
                <a:gd name="T68" fmla="*/ 15 w 37"/>
                <a:gd name="T69" fmla="*/ 7 h 39"/>
                <a:gd name="T70" fmla="*/ 18 w 37"/>
                <a:gd name="T71" fmla="*/ 7 h 39"/>
                <a:gd name="T72" fmla="*/ 25 w 37"/>
                <a:gd name="T73" fmla="*/ 9 h 39"/>
                <a:gd name="T74" fmla="*/ 27 w 37"/>
                <a:gd name="T75" fmla="*/ 14 h 39"/>
                <a:gd name="T76" fmla="*/ 27 w 37"/>
                <a:gd name="T77" fmla="*/ 17 h 39"/>
                <a:gd name="T78" fmla="*/ 25 w 37"/>
                <a:gd name="T79" fmla="*/ 19 h 39"/>
                <a:gd name="T80" fmla="*/ 24 w 37"/>
                <a:gd name="T81" fmla="*/ 21 h 39"/>
                <a:gd name="T82" fmla="*/ 22 w 37"/>
                <a:gd name="T83" fmla="*/ 21 h 39"/>
                <a:gd name="T84" fmla="*/ 22 w 37"/>
                <a:gd name="T85" fmla="*/ 21 h 39"/>
                <a:gd name="T86" fmla="*/ 28 w 37"/>
                <a:gd name="T87" fmla="*/ 31 h 39"/>
                <a:gd name="T88" fmla="*/ 27 w 37"/>
                <a:gd name="T89" fmla="*/ 31 h 39"/>
                <a:gd name="T90" fmla="*/ 26 w 37"/>
                <a:gd name="T91" fmla="*/ 31 h 39"/>
                <a:gd name="T92" fmla="*/ 24 w 37"/>
                <a:gd name="T93" fmla="*/ 31 h 39"/>
                <a:gd name="T94" fmla="*/ 23 w 37"/>
                <a:gd name="T95" fmla="*/ 30 h 39"/>
                <a:gd name="T96" fmla="*/ 18 w 37"/>
                <a:gd name="T97" fmla="*/ 22 h 39"/>
                <a:gd name="T98" fmla="*/ 15 w 37"/>
                <a:gd name="T99" fmla="*/ 22 h 39"/>
                <a:gd name="T100" fmla="*/ 15 w 37"/>
                <a:gd name="T101" fmla="*/ 31 h 39"/>
                <a:gd name="T102" fmla="*/ 11 w 37"/>
                <a:gd name="T103" fmla="*/ 31 h 39"/>
                <a:gd name="T104" fmla="*/ 11 w 37"/>
                <a:gd name="T105" fmla="*/ 8 h 39"/>
                <a:gd name="T106" fmla="*/ 19 w 37"/>
                <a:gd name="T107" fmla="*/ 19 h 39"/>
                <a:gd name="T108" fmla="*/ 23 w 37"/>
                <a:gd name="T109" fmla="*/ 14 h 39"/>
                <a:gd name="T110" fmla="*/ 22 w 37"/>
                <a:gd name="T111" fmla="*/ 12 h 39"/>
                <a:gd name="T112" fmla="*/ 18 w 37"/>
                <a:gd name="T113" fmla="*/ 11 h 39"/>
                <a:gd name="T114" fmla="*/ 16 w 37"/>
                <a:gd name="T115" fmla="*/ 11 h 39"/>
                <a:gd name="T116" fmla="*/ 15 w 37"/>
                <a:gd name="T117" fmla="*/ 11 h 39"/>
                <a:gd name="T118" fmla="*/ 15 w 37"/>
                <a:gd name="T119" fmla="*/ 11 h 39"/>
                <a:gd name="T120" fmla="*/ 15 w 37"/>
                <a:gd name="T121" fmla="*/ 19 h 39"/>
                <a:gd name="T122" fmla="*/ 19 w 37"/>
                <a:gd name="T123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7" h="39">
                  <a:moveTo>
                    <a:pt x="5" y="33"/>
                  </a:moveTo>
                  <a:cubicBezTo>
                    <a:pt x="3" y="32"/>
                    <a:pt x="2" y="30"/>
                    <a:pt x="1" y="27"/>
                  </a:cubicBezTo>
                  <a:cubicBezTo>
                    <a:pt x="0" y="25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10"/>
                    <a:pt x="3" y="8"/>
                    <a:pt x="5" y="6"/>
                  </a:cubicBezTo>
                  <a:cubicBezTo>
                    <a:pt x="6" y="4"/>
                    <a:pt x="8" y="3"/>
                    <a:pt x="11" y="2"/>
                  </a:cubicBezTo>
                  <a:cubicBezTo>
                    <a:pt x="13" y="1"/>
                    <a:pt x="15" y="0"/>
                    <a:pt x="18" y="0"/>
                  </a:cubicBezTo>
                  <a:cubicBezTo>
                    <a:pt x="21" y="0"/>
                    <a:pt x="24" y="1"/>
                    <a:pt x="26" y="2"/>
                  </a:cubicBezTo>
                  <a:cubicBezTo>
                    <a:pt x="29" y="3"/>
                    <a:pt x="30" y="4"/>
                    <a:pt x="32" y="6"/>
                  </a:cubicBezTo>
                  <a:cubicBezTo>
                    <a:pt x="34" y="8"/>
                    <a:pt x="35" y="10"/>
                    <a:pt x="36" y="12"/>
                  </a:cubicBezTo>
                  <a:cubicBezTo>
                    <a:pt x="37" y="14"/>
                    <a:pt x="37" y="17"/>
                    <a:pt x="37" y="20"/>
                  </a:cubicBezTo>
                  <a:cubicBezTo>
                    <a:pt x="37" y="22"/>
                    <a:pt x="37" y="25"/>
                    <a:pt x="36" y="27"/>
                  </a:cubicBezTo>
                  <a:cubicBezTo>
                    <a:pt x="35" y="30"/>
                    <a:pt x="34" y="32"/>
                    <a:pt x="32" y="33"/>
                  </a:cubicBezTo>
                  <a:cubicBezTo>
                    <a:pt x="30" y="35"/>
                    <a:pt x="28" y="37"/>
                    <a:pt x="26" y="38"/>
                  </a:cubicBezTo>
                  <a:cubicBezTo>
                    <a:pt x="24" y="39"/>
                    <a:pt x="21" y="39"/>
                    <a:pt x="18" y="39"/>
                  </a:cubicBezTo>
                  <a:cubicBezTo>
                    <a:pt x="15" y="39"/>
                    <a:pt x="13" y="39"/>
                    <a:pt x="11" y="38"/>
                  </a:cubicBezTo>
                  <a:cubicBezTo>
                    <a:pt x="8" y="37"/>
                    <a:pt x="6" y="35"/>
                    <a:pt x="5" y="33"/>
                  </a:cubicBezTo>
                  <a:close/>
                  <a:moveTo>
                    <a:pt x="12" y="35"/>
                  </a:moveTo>
                  <a:cubicBezTo>
                    <a:pt x="14" y="36"/>
                    <a:pt x="16" y="36"/>
                    <a:pt x="18" y="36"/>
                  </a:cubicBezTo>
                  <a:cubicBezTo>
                    <a:pt x="21" y="36"/>
                    <a:pt x="23" y="36"/>
                    <a:pt x="25" y="35"/>
                  </a:cubicBezTo>
                  <a:cubicBezTo>
                    <a:pt x="27" y="34"/>
                    <a:pt x="28" y="33"/>
                    <a:pt x="30" y="31"/>
                  </a:cubicBezTo>
                  <a:cubicBezTo>
                    <a:pt x="31" y="30"/>
                    <a:pt x="32" y="28"/>
                    <a:pt x="33" y="26"/>
                  </a:cubicBezTo>
                  <a:cubicBezTo>
                    <a:pt x="33" y="24"/>
                    <a:pt x="34" y="22"/>
                    <a:pt x="34" y="20"/>
                  </a:cubicBezTo>
                  <a:cubicBezTo>
                    <a:pt x="34" y="17"/>
                    <a:pt x="33" y="15"/>
                    <a:pt x="33" y="13"/>
                  </a:cubicBezTo>
                  <a:cubicBezTo>
                    <a:pt x="32" y="11"/>
                    <a:pt x="31" y="10"/>
                    <a:pt x="30" y="8"/>
                  </a:cubicBezTo>
                  <a:cubicBezTo>
                    <a:pt x="28" y="7"/>
                    <a:pt x="27" y="5"/>
                    <a:pt x="25" y="5"/>
                  </a:cubicBezTo>
                  <a:cubicBezTo>
                    <a:pt x="23" y="4"/>
                    <a:pt x="21" y="3"/>
                    <a:pt x="18" y="3"/>
                  </a:cubicBezTo>
                  <a:cubicBezTo>
                    <a:pt x="16" y="3"/>
                    <a:pt x="14" y="4"/>
                    <a:pt x="12" y="5"/>
                  </a:cubicBezTo>
                  <a:cubicBezTo>
                    <a:pt x="10" y="5"/>
                    <a:pt x="9" y="7"/>
                    <a:pt x="7" y="8"/>
                  </a:cubicBezTo>
                  <a:cubicBezTo>
                    <a:pt x="6" y="10"/>
                    <a:pt x="5" y="11"/>
                    <a:pt x="4" y="13"/>
                  </a:cubicBezTo>
                  <a:cubicBezTo>
                    <a:pt x="4" y="15"/>
                    <a:pt x="3" y="17"/>
                    <a:pt x="3" y="20"/>
                  </a:cubicBezTo>
                  <a:cubicBezTo>
                    <a:pt x="3" y="23"/>
                    <a:pt x="4" y="26"/>
                    <a:pt x="5" y="29"/>
                  </a:cubicBezTo>
                  <a:cubicBezTo>
                    <a:pt x="7" y="31"/>
                    <a:pt x="9" y="33"/>
                    <a:pt x="12" y="35"/>
                  </a:cubicBezTo>
                  <a:close/>
                  <a:moveTo>
                    <a:pt x="11" y="8"/>
                  </a:moveTo>
                  <a:cubicBezTo>
                    <a:pt x="13" y="8"/>
                    <a:pt x="14" y="7"/>
                    <a:pt x="15" y="7"/>
                  </a:cubicBezTo>
                  <a:cubicBezTo>
                    <a:pt x="16" y="7"/>
                    <a:pt x="17" y="7"/>
                    <a:pt x="18" y="7"/>
                  </a:cubicBezTo>
                  <a:cubicBezTo>
                    <a:pt x="21" y="7"/>
                    <a:pt x="23" y="8"/>
                    <a:pt x="25" y="9"/>
                  </a:cubicBezTo>
                  <a:cubicBezTo>
                    <a:pt x="26" y="11"/>
                    <a:pt x="27" y="12"/>
                    <a:pt x="27" y="14"/>
                  </a:cubicBezTo>
                  <a:cubicBezTo>
                    <a:pt x="27" y="15"/>
                    <a:pt x="27" y="16"/>
                    <a:pt x="27" y="17"/>
                  </a:cubicBezTo>
                  <a:cubicBezTo>
                    <a:pt x="26" y="18"/>
                    <a:pt x="26" y="18"/>
                    <a:pt x="25" y="19"/>
                  </a:cubicBezTo>
                  <a:cubicBezTo>
                    <a:pt x="25" y="20"/>
                    <a:pt x="24" y="20"/>
                    <a:pt x="24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5" y="31"/>
                    <a:pt x="24" y="31"/>
                    <a:pt x="24" y="31"/>
                  </a:cubicBezTo>
                  <a:cubicBezTo>
                    <a:pt x="23" y="31"/>
                    <a:pt x="23" y="30"/>
                    <a:pt x="23" y="30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1"/>
                    <a:pt x="11" y="31"/>
                    <a:pt x="11" y="31"/>
                  </a:cubicBezTo>
                  <a:lnTo>
                    <a:pt x="11" y="8"/>
                  </a:lnTo>
                  <a:close/>
                  <a:moveTo>
                    <a:pt x="19" y="19"/>
                  </a:moveTo>
                  <a:cubicBezTo>
                    <a:pt x="22" y="19"/>
                    <a:pt x="23" y="17"/>
                    <a:pt x="23" y="14"/>
                  </a:cubicBezTo>
                  <a:cubicBezTo>
                    <a:pt x="23" y="13"/>
                    <a:pt x="23" y="12"/>
                    <a:pt x="22" y="12"/>
                  </a:cubicBezTo>
                  <a:cubicBezTo>
                    <a:pt x="21" y="11"/>
                    <a:pt x="20" y="11"/>
                    <a:pt x="18" y="11"/>
                  </a:cubicBezTo>
                  <a:cubicBezTo>
                    <a:pt x="17" y="11"/>
                    <a:pt x="17" y="11"/>
                    <a:pt x="16" y="11"/>
                  </a:cubicBezTo>
                  <a:cubicBezTo>
                    <a:pt x="16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9"/>
                    <a:pt x="15" y="19"/>
                    <a:pt x="15" y="19"/>
                  </a:cubicBezTo>
                  <a:lnTo>
                    <a:pt x="19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4 Col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6846178" y="0"/>
            <a:ext cx="2297822" cy="6858000"/>
          </a:xfrm>
          <a:prstGeom prst="rect">
            <a:avLst/>
          </a:prstGeom>
          <a:solidFill>
            <a:srgbClr val="7D3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500" y="320040"/>
            <a:ext cx="6337083" cy="731520"/>
          </a:xfrm>
        </p:spPr>
        <p:txBody>
          <a:bodyPr anchor="ctr"/>
          <a:lstStyle>
            <a:lvl1pPr>
              <a:defRPr sz="2400" b="0">
                <a:solidFill>
                  <a:srgbClr val="7D3F98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17500" y="1330324"/>
            <a:ext cx="6334136" cy="4846320"/>
          </a:xfrm>
        </p:spPr>
        <p:txBody>
          <a:bodyPr/>
          <a:lstStyle>
            <a:lvl1pPr>
              <a:spcBef>
                <a:spcPts val="1200"/>
              </a:spcBef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First-level</a:t>
            </a:r>
          </a:p>
          <a:p>
            <a:pPr lvl="1"/>
            <a:r>
              <a:rPr lang="en-US" dirty="0"/>
              <a:t>Second-level</a:t>
            </a:r>
          </a:p>
          <a:p>
            <a:pPr lvl="2"/>
            <a:r>
              <a:rPr lang="en-US" dirty="0"/>
              <a:t>Third-level</a:t>
            </a:r>
          </a:p>
        </p:txBody>
      </p:sp>
      <p:sp>
        <p:nvSpPr>
          <p:cNvPr id="8" name="Content Placeholder 8"/>
          <p:cNvSpPr txBox="1">
            <a:spLocks/>
          </p:cNvSpPr>
          <p:nvPr userDrawn="1"/>
        </p:nvSpPr>
        <p:spPr>
          <a:xfrm>
            <a:off x="8379106" y="6418626"/>
            <a:ext cx="550870" cy="22860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Lucida Grande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Lucida Grande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b="0" i="0" dirty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fld id="{38743595-4496-5147-A886-7D133864DF76}" type="slidenum">
              <a:rPr lang="en-US" sz="1000" b="0" i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pPr algn="r"/>
              <a:t>‹#›</a:t>
            </a:fld>
            <a:endParaRPr lang="en-US" sz="1000" b="0" i="0" dirty="0">
              <a:solidFill>
                <a:srgbClr val="FFFF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20040" y="1051560"/>
            <a:ext cx="6327648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" y="4114800"/>
            <a:ext cx="9144001" cy="274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4350553"/>
          </a:xfrm>
          <a:solidFill>
            <a:schemeClr val="bg2"/>
          </a:solidFill>
        </p:spPr>
        <p:txBody>
          <a:bodyPr anchor="ctr"/>
          <a:lstStyle>
            <a:lvl1pPr algn="ctr">
              <a:defRPr sz="7202" b="1">
                <a:solidFill>
                  <a:schemeClr val="bg2">
                    <a:lumMod val="20000"/>
                    <a:lumOff val="80000"/>
                  </a:schemeClr>
                </a:solidFill>
                <a:latin typeface="Open Sans Bold"/>
                <a:cs typeface="Open Sans Bold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2026911" y="4548186"/>
            <a:ext cx="5097090" cy="1215588"/>
          </a:xfrm>
        </p:spPr>
        <p:txBody>
          <a:bodyPr anchor="b"/>
          <a:lstStyle>
            <a:lvl1pPr algn="ctr">
              <a:lnSpc>
                <a:spcPct val="80000"/>
              </a:lnSpc>
              <a:defRPr sz="4400" b="0" i="0" cap="none" baseline="0">
                <a:solidFill>
                  <a:srgbClr val="FFFFFF"/>
                </a:solidFill>
                <a:latin typeface="Domaine Display Bold" panose="020A0803080505060203" pitchFamily="18" charset="0"/>
                <a:ea typeface="Domaine Display Bold" panose="020A0803080505060203" pitchFamily="18" charset="0"/>
                <a:cs typeface="Domaine Display Bold" panose="020A0803080505060203" pitchFamily="18" charset="0"/>
              </a:defRPr>
            </a:lvl1pPr>
          </a:lstStyle>
          <a:p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2627276" y="5821809"/>
            <a:ext cx="3896359" cy="3353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 b="0" cap="none" spc="0" baseline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342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5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8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54399" y="6173393"/>
            <a:ext cx="1772111" cy="431800"/>
          </a:xfrm>
        </p:spPr>
        <p:txBody>
          <a:bodyPr anchor="b"/>
          <a:lstStyle>
            <a:lvl1pPr>
              <a:defRPr sz="900" baseline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noProof="0" dirty="0"/>
              <a:t>Presenter Name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7044255" y="6173393"/>
            <a:ext cx="1772111" cy="431800"/>
          </a:xfrm>
        </p:spPr>
        <p:txBody>
          <a:bodyPr anchor="b"/>
          <a:lstStyle>
            <a:lvl1pPr algn="r">
              <a:defRPr sz="900" baseline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4108942" y="6292904"/>
            <a:ext cx="926117" cy="234860"/>
            <a:chOff x="5518839" y="6290820"/>
            <a:chExt cx="1249434" cy="316852"/>
          </a:xfrm>
          <a:solidFill>
            <a:schemeClr val="bg1"/>
          </a:solidFill>
        </p:grpSpPr>
        <p:sp>
          <p:nvSpPr>
            <p:cNvPr id="13" name="Freeform 5"/>
            <p:cNvSpPr>
              <a:spLocks noEditPoints="1"/>
            </p:cNvSpPr>
            <p:nvPr userDrawn="1"/>
          </p:nvSpPr>
          <p:spPr bwMode="auto">
            <a:xfrm>
              <a:off x="5518839" y="6290820"/>
              <a:ext cx="1167929" cy="316852"/>
            </a:xfrm>
            <a:custGeom>
              <a:avLst/>
              <a:gdLst>
                <a:gd name="T0" fmla="*/ 610 w 1071"/>
                <a:gd name="T1" fmla="*/ 283 h 288"/>
                <a:gd name="T2" fmla="*/ 486 w 1071"/>
                <a:gd name="T3" fmla="*/ 216 h 288"/>
                <a:gd name="T4" fmla="*/ 462 w 1071"/>
                <a:gd name="T5" fmla="*/ 108 h 288"/>
                <a:gd name="T6" fmla="*/ 518 w 1071"/>
                <a:gd name="T7" fmla="*/ 0 h 288"/>
                <a:gd name="T8" fmla="*/ 558 w 1071"/>
                <a:gd name="T9" fmla="*/ 60 h 288"/>
                <a:gd name="T10" fmla="*/ 603 w 1071"/>
                <a:gd name="T11" fmla="*/ 108 h 288"/>
                <a:gd name="T12" fmla="*/ 557 w 1071"/>
                <a:gd name="T13" fmla="*/ 195 h 288"/>
                <a:gd name="T14" fmla="*/ 607 w 1071"/>
                <a:gd name="T15" fmla="*/ 233 h 288"/>
                <a:gd name="T16" fmla="*/ 844 w 1071"/>
                <a:gd name="T17" fmla="*/ 135 h 288"/>
                <a:gd name="T18" fmla="*/ 638 w 1071"/>
                <a:gd name="T19" fmla="*/ 60 h 288"/>
                <a:gd name="T20" fmla="*/ 638 w 1071"/>
                <a:gd name="T21" fmla="*/ 283 h 288"/>
                <a:gd name="T22" fmla="*/ 710 w 1071"/>
                <a:gd name="T23" fmla="*/ 179 h 288"/>
                <a:gd name="T24" fmla="*/ 739 w 1071"/>
                <a:gd name="T25" fmla="*/ 99 h 288"/>
                <a:gd name="T26" fmla="*/ 774 w 1071"/>
                <a:gd name="T27" fmla="*/ 179 h 288"/>
                <a:gd name="T28" fmla="*/ 847 w 1071"/>
                <a:gd name="T29" fmla="*/ 283 h 288"/>
                <a:gd name="T30" fmla="*/ 340 w 1071"/>
                <a:gd name="T31" fmla="*/ 189 h 288"/>
                <a:gd name="T32" fmla="*/ 311 w 1071"/>
                <a:gd name="T33" fmla="*/ 190 h 288"/>
                <a:gd name="T34" fmla="*/ 431 w 1071"/>
                <a:gd name="T35" fmla="*/ 226 h 288"/>
                <a:gd name="T36" fmla="*/ 360 w 1071"/>
                <a:gd name="T37" fmla="*/ 288 h 288"/>
                <a:gd name="T38" fmla="*/ 195 w 1071"/>
                <a:gd name="T39" fmla="*/ 187 h 288"/>
                <a:gd name="T40" fmla="*/ 198 w 1071"/>
                <a:gd name="T41" fmla="*/ 283 h 288"/>
                <a:gd name="T42" fmla="*/ 0 w 1071"/>
                <a:gd name="T43" fmla="*/ 215 h 288"/>
                <a:gd name="T44" fmla="*/ 126 w 1071"/>
                <a:gd name="T45" fmla="*/ 148 h 288"/>
                <a:gd name="T46" fmla="*/ 84 w 1071"/>
                <a:gd name="T47" fmla="*/ 99 h 288"/>
                <a:gd name="T48" fmla="*/ 20 w 1071"/>
                <a:gd name="T49" fmla="*/ 65 h 288"/>
                <a:gd name="T50" fmla="*/ 197 w 1071"/>
                <a:gd name="T51" fmla="*/ 138 h 288"/>
                <a:gd name="T52" fmla="*/ 237 w 1071"/>
                <a:gd name="T53" fmla="*/ 149 h 288"/>
                <a:gd name="T54" fmla="*/ 445 w 1071"/>
                <a:gd name="T55" fmla="*/ 120 h 288"/>
                <a:gd name="T56" fmla="*/ 125 w 1071"/>
                <a:gd name="T57" fmla="*/ 242 h 288"/>
                <a:gd name="T58" fmla="*/ 115 w 1071"/>
                <a:gd name="T59" fmla="*/ 186 h 288"/>
                <a:gd name="T60" fmla="*/ 104 w 1071"/>
                <a:gd name="T61" fmla="*/ 244 h 288"/>
                <a:gd name="T62" fmla="*/ 332 w 1071"/>
                <a:gd name="T63" fmla="*/ 151 h 288"/>
                <a:gd name="T64" fmla="*/ 350 w 1071"/>
                <a:gd name="T65" fmla="*/ 95 h 288"/>
                <a:gd name="T66" fmla="*/ 311 w 1071"/>
                <a:gd name="T67" fmla="*/ 150 h 288"/>
                <a:gd name="T68" fmla="*/ 1071 w 1071"/>
                <a:gd name="T69" fmla="*/ 283 h 288"/>
                <a:gd name="T70" fmla="*/ 873 w 1071"/>
                <a:gd name="T71" fmla="*/ 215 h 288"/>
                <a:gd name="T72" fmla="*/ 999 w 1071"/>
                <a:gd name="T73" fmla="*/ 148 h 288"/>
                <a:gd name="T74" fmla="*/ 958 w 1071"/>
                <a:gd name="T75" fmla="*/ 99 h 288"/>
                <a:gd name="T76" fmla="*/ 893 w 1071"/>
                <a:gd name="T77" fmla="*/ 65 h 288"/>
                <a:gd name="T78" fmla="*/ 1070 w 1071"/>
                <a:gd name="T79" fmla="*/ 138 h 288"/>
                <a:gd name="T80" fmla="*/ 1071 w 1071"/>
                <a:gd name="T81" fmla="*/ 283 h 288"/>
                <a:gd name="T82" fmla="*/ 998 w 1071"/>
                <a:gd name="T83" fmla="*/ 186 h 288"/>
                <a:gd name="T84" fmla="*/ 943 w 1071"/>
                <a:gd name="T85" fmla="*/ 216 h 288"/>
                <a:gd name="T86" fmla="*/ 998 w 1071"/>
                <a:gd name="T87" fmla="*/ 24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71" h="288">
                  <a:moveTo>
                    <a:pt x="607" y="233"/>
                  </a:moveTo>
                  <a:cubicBezTo>
                    <a:pt x="610" y="283"/>
                    <a:pt x="610" y="283"/>
                    <a:pt x="610" y="283"/>
                  </a:cubicBezTo>
                  <a:cubicBezTo>
                    <a:pt x="604" y="284"/>
                    <a:pt x="587" y="288"/>
                    <a:pt x="562" y="288"/>
                  </a:cubicBezTo>
                  <a:cubicBezTo>
                    <a:pt x="513" y="288"/>
                    <a:pt x="486" y="267"/>
                    <a:pt x="486" y="216"/>
                  </a:cubicBezTo>
                  <a:cubicBezTo>
                    <a:pt x="486" y="176"/>
                    <a:pt x="487" y="132"/>
                    <a:pt x="488" y="108"/>
                  </a:cubicBezTo>
                  <a:cubicBezTo>
                    <a:pt x="462" y="108"/>
                    <a:pt x="462" y="108"/>
                    <a:pt x="462" y="108"/>
                  </a:cubicBezTo>
                  <a:cubicBezTo>
                    <a:pt x="462" y="97"/>
                    <a:pt x="462" y="82"/>
                    <a:pt x="462" y="70"/>
                  </a:cubicBezTo>
                  <a:cubicBezTo>
                    <a:pt x="500" y="64"/>
                    <a:pt x="513" y="42"/>
                    <a:pt x="518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59" y="17"/>
                    <a:pt x="558" y="43"/>
                    <a:pt x="558" y="60"/>
                  </a:cubicBezTo>
                  <a:cubicBezTo>
                    <a:pt x="603" y="60"/>
                    <a:pt x="603" y="60"/>
                    <a:pt x="603" y="60"/>
                  </a:cubicBezTo>
                  <a:cubicBezTo>
                    <a:pt x="603" y="108"/>
                    <a:pt x="603" y="108"/>
                    <a:pt x="603" y="108"/>
                  </a:cubicBezTo>
                  <a:cubicBezTo>
                    <a:pt x="557" y="108"/>
                    <a:pt x="557" y="108"/>
                    <a:pt x="557" y="108"/>
                  </a:cubicBezTo>
                  <a:cubicBezTo>
                    <a:pt x="557" y="195"/>
                    <a:pt x="557" y="195"/>
                    <a:pt x="557" y="195"/>
                  </a:cubicBezTo>
                  <a:cubicBezTo>
                    <a:pt x="557" y="229"/>
                    <a:pt x="564" y="238"/>
                    <a:pt x="587" y="238"/>
                  </a:cubicBezTo>
                  <a:cubicBezTo>
                    <a:pt x="594" y="238"/>
                    <a:pt x="603" y="236"/>
                    <a:pt x="607" y="233"/>
                  </a:cubicBezTo>
                  <a:close/>
                  <a:moveTo>
                    <a:pt x="844" y="179"/>
                  </a:moveTo>
                  <a:cubicBezTo>
                    <a:pt x="844" y="160"/>
                    <a:pt x="844" y="135"/>
                    <a:pt x="844" y="135"/>
                  </a:cubicBezTo>
                  <a:cubicBezTo>
                    <a:pt x="844" y="78"/>
                    <a:pt x="820" y="53"/>
                    <a:pt x="749" y="53"/>
                  </a:cubicBezTo>
                  <a:cubicBezTo>
                    <a:pt x="710" y="53"/>
                    <a:pt x="682" y="60"/>
                    <a:pt x="638" y="60"/>
                  </a:cubicBezTo>
                  <a:cubicBezTo>
                    <a:pt x="641" y="99"/>
                    <a:pt x="641" y="149"/>
                    <a:pt x="640" y="179"/>
                  </a:cubicBezTo>
                  <a:cubicBezTo>
                    <a:pt x="641" y="210"/>
                    <a:pt x="639" y="265"/>
                    <a:pt x="638" y="283"/>
                  </a:cubicBezTo>
                  <a:cubicBezTo>
                    <a:pt x="713" y="283"/>
                    <a:pt x="713" y="283"/>
                    <a:pt x="713" y="283"/>
                  </a:cubicBezTo>
                  <a:cubicBezTo>
                    <a:pt x="712" y="265"/>
                    <a:pt x="710" y="214"/>
                    <a:pt x="710" y="179"/>
                  </a:cubicBezTo>
                  <a:cubicBezTo>
                    <a:pt x="710" y="159"/>
                    <a:pt x="711" y="135"/>
                    <a:pt x="711" y="103"/>
                  </a:cubicBezTo>
                  <a:cubicBezTo>
                    <a:pt x="719" y="100"/>
                    <a:pt x="728" y="99"/>
                    <a:pt x="739" y="99"/>
                  </a:cubicBezTo>
                  <a:cubicBezTo>
                    <a:pt x="765" y="99"/>
                    <a:pt x="774" y="111"/>
                    <a:pt x="774" y="145"/>
                  </a:cubicBezTo>
                  <a:cubicBezTo>
                    <a:pt x="774" y="145"/>
                    <a:pt x="774" y="166"/>
                    <a:pt x="774" y="179"/>
                  </a:cubicBezTo>
                  <a:cubicBezTo>
                    <a:pt x="774" y="210"/>
                    <a:pt x="773" y="265"/>
                    <a:pt x="772" y="283"/>
                  </a:cubicBezTo>
                  <a:cubicBezTo>
                    <a:pt x="847" y="283"/>
                    <a:pt x="847" y="283"/>
                    <a:pt x="847" y="283"/>
                  </a:cubicBezTo>
                  <a:cubicBezTo>
                    <a:pt x="845" y="265"/>
                    <a:pt x="844" y="214"/>
                    <a:pt x="844" y="179"/>
                  </a:cubicBezTo>
                  <a:close/>
                  <a:moveTo>
                    <a:pt x="340" y="189"/>
                  </a:moveTo>
                  <a:cubicBezTo>
                    <a:pt x="332" y="189"/>
                    <a:pt x="318" y="189"/>
                    <a:pt x="311" y="188"/>
                  </a:cubicBezTo>
                  <a:cubicBezTo>
                    <a:pt x="311" y="190"/>
                    <a:pt x="311" y="190"/>
                    <a:pt x="311" y="190"/>
                  </a:cubicBezTo>
                  <a:cubicBezTo>
                    <a:pt x="311" y="222"/>
                    <a:pt x="332" y="242"/>
                    <a:pt x="371" y="242"/>
                  </a:cubicBezTo>
                  <a:cubicBezTo>
                    <a:pt x="395" y="242"/>
                    <a:pt x="416" y="235"/>
                    <a:pt x="431" y="226"/>
                  </a:cubicBezTo>
                  <a:cubicBezTo>
                    <a:pt x="434" y="276"/>
                    <a:pt x="434" y="276"/>
                    <a:pt x="434" y="276"/>
                  </a:cubicBezTo>
                  <a:cubicBezTo>
                    <a:pt x="419" y="283"/>
                    <a:pt x="389" y="288"/>
                    <a:pt x="360" y="288"/>
                  </a:cubicBezTo>
                  <a:cubicBezTo>
                    <a:pt x="281" y="288"/>
                    <a:pt x="243" y="261"/>
                    <a:pt x="237" y="188"/>
                  </a:cubicBezTo>
                  <a:cubicBezTo>
                    <a:pt x="228" y="187"/>
                    <a:pt x="214" y="187"/>
                    <a:pt x="195" y="187"/>
                  </a:cubicBezTo>
                  <a:cubicBezTo>
                    <a:pt x="195" y="200"/>
                    <a:pt x="194" y="211"/>
                    <a:pt x="194" y="220"/>
                  </a:cubicBezTo>
                  <a:cubicBezTo>
                    <a:pt x="194" y="238"/>
                    <a:pt x="195" y="265"/>
                    <a:pt x="198" y="283"/>
                  </a:cubicBezTo>
                  <a:cubicBezTo>
                    <a:pt x="154" y="283"/>
                    <a:pt x="121" y="288"/>
                    <a:pt x="87" y="288"/>
                  </a:cubicBezTo>
                  <a:cubicBezTo>
                    <a:pt x="22" y="288"/>
                    <a:pt x="0" y="261"/>
                    <a:pt x="0" y="215"/>
                  </a:cubicBezTo>
                  <a:cubicBezTo>
                    <a:pt x="0" y="171"/>
                    <a:pt x="36" y="147"/>
                    <a:pt x="115" y="147"/>
                  </a:cubicBezTo>
                  <a:cubicBezTo>
                    <a:pt x="118" y="147"/>
                    <a:pt x="123" y="147"/>
                    <a:pt x="126" y="148"/>
                  </a:cubicBezTo>
                  <a:cubicBezTo>
                    <a:pt x="126" y="143"/>
                    <a:pt x="126" y="143"/>
                    <a:pt x="126" y="143"/>
                  </a:cubicBezTo>
                  <a:cubicBezTo>
                    <a:pt x="126" y="112"/>
                    <a:pt x="116" y="99"/>
                    <a:pt x="84" y="99"/>
                  </a:cubicBezTo>
                  <a:cubicBezTo>
                    <a:pt x="62" y="99"/>
                    <a:pt x="38" y="107"/>
                    <a:pt x="23" y="115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38" y="58"/>
                    <a:pt x="68" y="53"/>
                    <a:pt x="102" y="53"/>
                  </a:cubicBezTo>
                  <a:cubicBezTo>
                    <a:pt x="171" y="53"/>
                    <a:pt x="197" y="75"/>
                    <a:pt x="197" y="138"/>
                  </a:cubicBezTo>
                  <a:cubicBezTo>
                    <a:pt x="197" y="141"/>
                    <a:pt x="197" y="145"/>
                    <a:pt x="197" y="148"/>
                  </a:cubicBezTo>
                  <a:cubicBezTo>
                    <a:pt x="213" y="148"/>
                    <a:pt x="226" y="149"/>
                    <a:pt x="237" y="149"/>
                  </a:cubicBezTo>
                  <a:cubicBezTo>
                    <a:pt x="244" y="87"/>
                    <a:pt x="275" y="53"/>
                    <a:pt x="352" y="53"/>
                  </a:cubicBezTo>
                  <a:cubicBezTo>
                    <a:pt x="416" y="53"/>
                    <a:pt x="445" y="80"/>
                    <a:pt x="445" y="120"/>
                  </a:cubicBezTo>
                  <a:cubicBezTo>
                    <a:pt x="445" y="167"/>
                    <a:pt x="410" y="189"/>
                    <a:pt x="340" y="189"/>
                  </a:cubicBezTo>
                  <a:close/>
                  <a:moveTo>
                    <a:pt x="125" y="242"/>
                  </a:moveTo>
                  <a:cubicBezTo>
                    <a:pt x="124" y="226"/>
                    <a:pt x="124" y="205"/>
                    <a:pt x="125" y="186"/>
                  </a:cubicBezTo>
                  <a:cubicBezTo>
                    <a:pt x="122" y="186"/>
                    <a:pt x="118" y="186"/>
                    <a:pt x="115" y="186"/>
                  </a:cubicBezTo>
                  <a:cubicBezTo>
                    <a:pt x="82" y="186"/>
                    <a:pt x="69" y="197"/>
                    <a:pt x="69" y="216"/>
                  </a:cubicBezTo>
                  <a:cubicBezTo>
                    <a:pt x="69" y="236"/>
                    <a:pt x="80" y="244"/>
                    <a:pt x="104" y="244"/>
                  </a:cubicBezTo>
                  <a:cubicBezTo>
                    <a:pt x="111" y="244"/>
                    <a:pt x="119" y="243"/>
                    <a:pt x="125" y="242"/>
                  </a:cubicBezTo>
                  <a:close/>
                  <a:moveTo>
                    <a:pt x="332" y="151"/>
                  </a:moveTo>
                  <a:cubicBezTo>
                    <a:pt x="362" y="151"/>
                    <a:pt x="377" y="141"/>
                    <a:pt x="377" y="119"/>
                  </a:cubicBezTo>
                  <a:cubicBezTo>
                    <a:pt x="377" y="103"/>
                    <a:pt x="366" y="95"/>
                    <a:pt x="350" y="95"/>
                  </a:cubicBezTo>
                  <a:cubicBezTo>
                    <a:pt x="321" y="95"/>
                    <a:pt x="311" y="118"/>
                    <a:pt x="311" y="149"/>
                  </a:cubicBezTo>
                  <a:cubicBezTo>
                    <a:pt x="311" y="150"/>
                    <a:pt x="311" y="150"/>
                    <a:pt x="311" y="150"/>
                  </a:cubicBezTo>
                  <a:cubicBezTo>
                    <a:pt x="317" y="151"/>
                    <a:pt x="325" y="151"/>
                    <a:pt x="332" y="151"/>
                  </a:cubicBezTo>
                  <a:close/>
                  <a:moveTo>
                    <a:pt x="1071" y="283"/>
                  </a:moveTo>
                  <a:cubicBezTo>
                    <a:pt x="1028" y="283"/>
                    <a:pt x="994" y="288"/>
                    <a:pt x="960" y="288"/>
                  </a:cubicBezTo>
                  <a:cubicBezTo>
                    <a:pt x="896" y="288"/>
                    <a:pt x="873" y="261"/>
                    <a:pt x="873" y="215"/>
                  </a:cubicBezTo>
                  <a:cubicBezTo>
                    <a:pt x="873" y="171"/>
                    <a:pt x="909" y="147"/>
                    <a:pt x="988" y="147"/>
                  </a:cubicBezTo>
                  <a:cubicBezTo>
                    <a:pt x="991" y="147"/>
                    <a:pt x="997" y="147"/>
                    <a:pt x="999" y="148"/>
                  </a:cubicBezTo>
                  <a:cubicBezTo>
                    <a:pt x="999" y="143"/>
                    <a:pt x="999" y="143"/>
                    <a:pt x="999" y="143"/>
                  </a:cubicBezTo>
                  <a:cubicBezTo>
                    <a:pt x="999" y="112"/>
                    <a:pt x="989" y="99"/>
                    <a:pt x="958" y="99"/>
                  </a:cubicBezTo>
                  <a:cubicBezTo>
                    <a:pt x="935" y="99"/>
                    <a:pt x="912" y="107"/>
                    <a:pt x="896" y="115"/>
                  </a:cubicBezTo>
                  <a:cubicBezTo>
                    <a:pt x="893" y="65"/>
                    <a:pt x="893" y="65"/>
                    <a:pt x="893" y="65"/>
                  </a:cubicBezTo>
                  <a:cubicBezTo>
                    <a:pt x="911" y="58"/>
                    <a:pt x="941" y="53"/>
                    <a:pt x="975" y="53"/>
                  </a:cubicBezTo>
                  <a:cubicBezTo>
                    <a:pt x="1044" y="53"/>
                    <a:pt x="1070" y="75"/>
                    <a:pt x="1070" y="138"/>
                  </a:cubicBezTo>
                  <a:cubicBezTo>
                    <a:pt x="1070" y="171"/>
                    <a:pt x="1068" y="200"/>
                    <a:pt x="1068" y="220"/>
                  </a:cubicBezTo>
                  <a:cubicBezTo>
                    <a:pt x="1068" y="238"/>
                    <a:pt x="1068" y="265"/>
                    <a:pt x="1071" y="283"/>
                  </a:cubicBezTo>
                  <a:close/>
                  <a:moveTo>
                    <a:pt x="998" y="242"/>
                  </a:moveTo>
                  <a:cubicBezTo>
                    <a:pt x="997" y="226"/>
                    <a:pt x="998" y="205"/>
                    <a:pt x="998" y="186"/>
                  </a:cubicBezTo>
                  <a:cubicBezTo>
                    <a:pt x="995" y="186"/>
                    <a:pt x="991" y="186"/>
                    <a:pt x="988" y="186"/>
                  </a:cubicBezTo>
                  <a:cubicBezTo>
                    <a:pt x="956" y="186"/>
                    <a:pt x="943" y="197"/>
                    <a:pt x="943" y="216"/>
                  </a:cubicBezTo>
                  <a:cubicBezTo>
                    <a:pt x="943" y="236"/>
                    <a:pt x="953" y="244"/>
                    <a:pt x="977" y="244"/>
                  </a:cubicBezTo>
                  <a:cubicBezTo>
                    <a:pt x="984" y="244"/>
                    <a:pt x="993" y="243"/>
                    <a:pt x="998" y="2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6699791" y="6340239"/>
              <a:ext cx="68482" cy="73152"/>
            </a:xfrm>
            <a:custGeom>
              <a:avLst/>
              <a:gdLst>
                <a:gd name="T0" fmla="*/ 5 w 37"/>
                <a:gd name="T1" fmla="*/ 33 h 39"/>
                <a:gd name="T2" fmla="*/ 1 w 37"/>
                <a:gd name="T3" fmla="*/ 27 h 39"/>
                <a:gd name="T4" fmla="*/ 0 w 37"/>
                <a:gd name="T5" fmla="*/ 20 h 39"/>
                <a:gd name="T6" fmla="*/ 1 w 37"/>
                <a:gd name="T7" fmla="*/ 12 h 39"/>
                <a:gd name="T8" fmla="*/ 5 w 37"/>
                <a:gd name="T9" fmla="*/ 6 h 39"/>
                <a:gd name="T10" fmla="*/ 11 w 37"/>
                <a:gd name="T11" fmla="*/ 2 h 39"/>
                <a:gd name="T12" fmla="*/ 18 w 37"/>
                <a:gd name="T13" fmla="*/ 0 h 39"/>
                <a:gd name="T14" fmla="*/ 26 w 37"/>
                <a:gd name="T15" fmla="*/ 2 h 39"/>
                <a:gd name="T16" fmla="*/ 32 w 37"/>
                <a:gd name="T17" fmla="*/ 6 h 39"/>
                <a:gd name="T18" fmla="*/ 36 w 37"/>
                <a:gd name="T19" fmla="*/ 12 h 39"/>
                <a:gd name="T20" fmla="*/ 37 w 37"/>
                <a:gd name="T21" fmla="*/ 20 h 39"/>
                <a:gd name="T22" fmla="*/ 36 w 37"/>
                <a:gd name="T23" fmla="*/ 27 h 39"/>
                <a:gd name="T24" fmla="*/ 32 w 37"/>
                <a:gd name="T25" fmla="*/ 33 h 39"/>
                <a:gd name="T26" fmla="*/ 26 w 37"/>
                <a:gd name="T27" fmla="*/ 38 h 39"/>
                <a:gd name="T28" fmla="*/ 18 w 37"/>
                <a:gd name="T29" fmla="*/ 39 h 39"/>
                <a:gd name="T30" fmla="*/ 11 w 37"/>
                <a:gd name="T31" fmla="*/ 38 h 39"/>
                <a:gd name="T32" fmla="*/ 5 w 37"/>
                <a:gd name="T33" fmla="*/ 33 h 39"/>
                <a:gd name="T34" fmla="*/ 12 w 37"/>
                <a:gd name="T35" fmla="*/ 35 h 39"/>
                <a:gd name="T36" fmla="*/ 18 w 37"/>
                <a:gd name="T37" fmla="*/ 36 h 39"/>
                <a:gd name="T38" fmla="*/ 25 w 37"/>
                <a:gd name="T39" fmla="*/ 35 h 39"/>
                <a:gd name="T40" fmla="*/ 30 w 37"/>
                <a:gd name="T41" fmla="*/ 31 h 39"/>
                <a:gd name="T42" fmla="*/ 33 w 37"/>
                <a:gd name="T43" fmla="*/ 26 h 39"/>
                <a:gd name="T44" fmla="*/ 34 w 37"/>
                <a:gd name="T45" fmla="*/ 20 h 39"/>
                <a:gd name="T46" fmla="*/ 33 w 37"/>
                <a:gd name="T47" fmla="*/ 13 h 39"/>
                <a:gd name="T48" fmla="*/ 30 w 37"/>
                <a:gd name="T49" fmla="*/ 8 h 39"/>
                <a:gd name="T50" fmla="*/ 25 w 37"/>
                <a:gd name="T51" fmla="*/ 5 h 39"/>
                <a:gd name="T52" fmla="*/ 18 w 37"/>
                <a:gd name="T53" fmla="*/ 3 h 39"/>
                <a:gd name="T54" fmla="*/ 12 w 37"/>
                <a:gd name="T55" fmla="*/ 5 h 39"/>
                <a:gd name="T56" fmla="*/ 7 w 37"/>
                <a:gd name="T57" fmla="*/ 8 h 39"/>
                <a:gd name="T58" fmla="*/ 4 w 37"/>
                <a:gd name="T59" fmla="*/ 13 h 39"/>
                <a:gd name="T60" fmla="*/ 3 w 37"/>
                <a:gd name="T61" fmla="*/ 20 h 39"/>
                <a:gd name="T62" fmla="*/ 5 w 37"/>
                <a:gd name="T63" fmla="*/ 29 h 39"/>
                <a:gd name="T64" fmla="*/ 12 w 37"/>
                <a:gd name="T65" fmla="*/ 35 h 39"/>
                <a:gd name="T66" fmla="*/ 11 w 37"/>
                <a:gd name="T67" fmla="*/ 8 h 39"/>
                <a:gd name="T68" fmla="*/ 15 w 37"/>
                <a:gd name="T69" fmla="*/ 7 h 39"/>
                <a:gd name="T70" fmla="*/ 18 w 37"/>
                <a:gd name="T71" fmla="*/ 7 h 39"/>
                <a:gd name="T72" fmla="*/ 25 w 37"/>
                <a:gd name="T73" fmla="*/ 9 h 39"/>
                <a:gd name="T74" fmla="*/ 27 w 37"/>
                <a:gd name="T75" fmla="*/ 14 h 39"/>
                <a:gd name="T76" fmla="*/ 27 w 37"/>
                <a:gd name="T77" fmla="*/ 17 h 39"/>
                <a:gd name="T78" fmla="*/ 25 w 37"/>
                <a:gd name="T79" fmla="*/ 19 h 39"/>
                <a:gd name="T80" fmla="*/ 24 w 37"/>
                <a:gd name="T81" fmla="*/ 21 h 39"/>
                <a:gd name="T82" fmla="*/ 22 w 37"/>
                <a:gd name="T83" fmla="*/ 21 h 39"/>
                <a:gd name="T84" fmla="*/ 22 w 37"/>
                <a:gd name="T85" fmla="*/ 21 h 39"/>
                <a:gd name="T86" fmla="*/ 28 w 37"/>
                <a:gd name="T87" fmla="*/ 31 h 39"/>
                <a:gd name="T88" fmla="*/ 27 w 37"/>
                <a:gd name="T89" fmla="*/ 31 h 39"/>
                <a:gd name="T90" fmla="*/ 26 w 37"/>
                <a:gd name="T91" fmla="*/ 31 h 39"/>
                <a:gd name="T92" fmla="*/ 24 w 37"/>
                <a:gd name="T93" fmla="*/ 31 h 39"/>
                <a:gd name="T94" fmla="*/ 23 w 37"/>
                <a:gd name="T95" fmla="*/ 30 h 39"/>
                <a:gd name="T96" fmla="*/ 18 w 37"/>
                <a:gd name="T97" fmla="*/ 22 h 39"/>
                <a:gd name="T98" fmla="*/ 15 w 37"/>
                <a:gd name="T99" fmla="*/ 22 h 39"/>
                <a:gd name="T100" fmla="*/ 15 w 37"/>
                <a:gd name="T101" fmla="*/ 31 h 39"/>
                <a:gd name="T102" fmla="*/ 11 w 37"/>
                <a:gd name="T103" fmla="*/ 31 h 39"/>
                <a:gd name="T104" fmla="*/ 11 w 37"/>
                <a:gd name="T105" fmla="*/ 8 h 39"/>
                <a:gd name="T106" fmla="*/ 19 w 37"/>
                <a:gd name="T107" fmla="*/ 19 h 39"/>
                <a:gd name="T108" fmla="*/ 23 w 37"/>
                <a:gd name="T109" fmla="*/ 14 h 39"/>
                <a:gd name="T110" fmla="*/ 22 w 37"/>
                <a:gd name="T111" fmla="*/ 12 h 39"/>
                <a:gd name="T112" fmla="*/ 18 w 37"/>
                <a:gd name="T113" fmla="*/ 11 h 39"/>
                <a:gd name="T114" fmla="*/ 16 w 37"/>
                <a:gd name="T115" fmla="*/ 11 h 39"/>
                <a:gd name="T116" fmla="*/ 15 w 37"/>
                <a:gd name="T117" fmla="*/ 11 h 39"/>
                <a:gd name="T118" fmla="*/ 15 w 37"/>
                <a:gd name="T119" fmla="*/ 11 h 39"/>
                <a:gd name="T120" fmla="*/ 15 w 37"/>
                <a:gd name="T121" fmla="*/ 19 h 39"/>
                <a:gd name="T122" fmla="*/ 19 w 37"/>
                <a:gd name="T123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7" h="39">
                  <a:moveTo>
                    <a:pt x="5" y="33"/>
                  </a:moveTo>
                  <a:cubicBezTo>
                    <a:pt x="3" y="32"/>
                    <a:pt x="2" y="30"/>
                    <a:pt x="1" y="27"/>
                  </a:cubicBezTo>
                  <a:cubicBezTo>
                    <a:pt x="0" y="25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10"/>
                    <a:pt x="3" y="8"/>
                    <a:pt x="5" y="6"/>
                  </a:cubicBezTo>
                  <a:cubicBezTo>
                    <a:pt x="6" y="4"/>
                    <a:pt x="8" y="3"/>
                    <a:pt x="11" y="2"/>
                  </a:cubicBezTo>
                  <a:cubicBezTo>
                    <a:pt x="13" y="1"/>
                    <a:pt x="15" y="0"/>
                    <a:pt x="18" y="0"/>
                  </a:cubicBezTo>
                  <a:cubicBezTo>
                    <a:pt x="21" y="0"/>
                    <a:pt x="24" y="1"/>
                    <a:pt x="26" y="2"/>
                  </a:cubicBezTo>
                  <a:cubicBezTo>
                    <a:pt x="29" y="3"/>
                    <a:pt x="30" y="4"/>
                    <a:pt x="32" y="6"/>
                  </a:cubicBezTo>
                  <a:cubicBezTo>
                    <a:pt x="34" y="8"/>
                    <a:pt x="35" y="10"/>
                    <a:pt x="36" y="12"/>
                  </a:cubicBezTo>
                  <a:cubicBezTo>
                    <a:pt x="37" y="14"/>
                    <a:pt x="37" y="17"/>
                    <a:pt x="37" y="20"/>
                  </a:cubicBezTo>
                  <a:cubicBezTo>
                    <a:pt x="37" y="22"/>
                    <a:pt x="37" y="25"/>
                    <a:pt x="36" y="27"/>
                  </a:cubicBezTo>
                  <a:cubicBezTo>
                    <a:pt x="35" y="30"/>
                    <a:pt x="34" y="32"/>
                    <a:pt x="32" y="33"/>
                  </a:cubicBezTo>
                  <a:cubicBezTo>
                    <a:pt x="30" y="35"/>
                    <a:pt x="28" y="37"/>
                    <a:pt x="26" y="38"/>
                  </a:cubicBezTo>
                  <a:cubicBezTo>
                    <a:pt x="24" y="39"/>
                    <a:pt x="21" y="39"/>
                    <a:pt x="18" y="39"/>
                  </a:cubicBezTo>
                  <a:cubicBezTo>
                    <a:pt x="15" y="39"/>
                    <a:pt x="13" y="39"/>
                    <a:pt x="11" y="38"/>
                  </a:cubicBezTo>
                  <a:cubicBezTo>
                    <a:pt x="8" y="37"/>
                    <a:pt x="6" y="35"/>
                    <a:pt x="5" y="33"/>
                  </a:cubicBezTo>
                  <a:close/>
                  <a:moveTo>
                    <a:pt x="12" y="35"/>
                  </a:moveTo>
                  <a:cubicBezTo>
                    <a:pt x="14" y="36"/>
                    <a:pt x="16" y="36"/>
                    <a:pt x="18" y="36"/>
                  </a:cubicBezTo>
                  <a:cubicBezTo>
                    <a:pt x="21" y="36"/>
                    <a:pt x="23" y="36"/>
                    <a:pt x="25" y="35"/>
                  </a:cubicBezTo>
                  <a:cubicBezTo>
                    <a:pt x="27" y="34"/>
                    <a:pt x="28" y="33"/>
                    <a:pt x="30" y="31"/>
                  </a:cubicBezTo>
                  <a:cubicBezTo>
                    <a:pt x="31" y="30"/>
                    <a:pt x="32" y="28"/>
                    <a:pt x="33" y="26"/>
                  </a:cubicBezTo>
                  <a:cubicBezTo>
                    <a:pt x="33" y="24"/>
                    <a:pt x="34" y="22"/>
                    <a:pt x="34" y="20"/>
                  </a:cubicBezTo>
                  <a:cubicBezTo>
                    <a:pt x="34" y="17"/>
                    <a:pt x="33" y="15"/>
                    <a:pt x="33" y="13"/>
                  </a:cubicBezTo>
                  <a:cubicBezTo>
                    <a:pt x="32" y="11"/>
                    <a:pt x="31" y="10"/>
                    <a:pt x="30" y="8"/>
                  </a:cubicBezTo>
                  <a:cubicBezTo>
                    <a:pt x="28" y="7"/>
                    <a:pt x="27" y="5"/>
                    <a:pt x="25" y="5"/>
                  </a:cubicBezTo>
                  <a:cubicBezTo>
                    <a:pt x="23" y="4"/>
                    <a:pt x="21" y="3"/>
                    <a:pt x="18" y="3"/>
                  </a:cubicBezTo>
                  <a:cubicBezTo>
                    <a:pt x="16" y="3"/>
                    <a:pt x="14" y="4"/>
                    <a:pt x="12" y="5"/>
                  </a:cubicBezTo>
                  <a:cubicBezTo>
                    <a:pt x="10" y="5"/>
                    <a:pt x="9" y="7"/>
                    <a:pt x="7" y="8"/>
                  </a:cubicBezTo>
                  <a:cubicBezTo>
                    <a:pt x="6" y="10"/>
                    <a:pt x="5" y="11"/>
                    <a:pt x="4" y="13"/>
                  </a:cubicBezTo>
                  <a:cubicBezTo>
                    <a:pt x="4" y="15"/>
                    <a:pt x="3" y="17"/>
                    <a:pt x="3" y="20"/>
                  </a:cubicBezTo>
                  <a:cubicBezTo>
                    <a:pt x="3" y="23"/>
                    <a:pt x="4" y="26"/>
                    <a:pt x="5" y="29"/>
                  </a:cubicBezTo>
                  <a:cubicBezTo>
                    <a:pt x="7" y="31"/>
                    <a:pt x="9" y="33"/>
                    <a:pt x="12" y="35"/>
                  </a:cubicBezTo>
                  <a:close/>
                  <a:moveTo>
                    <a:pt x="11" y="8"/>
                  </a:moveTo>
                  <a:cubicBezTo>
                    <a:pt x="13" y="8"/>
                    <a:pt x="14" y="7"/>
                    <a:pt x="15" y="7"/>
                  </a:cubicBezTo>
                  <a:cubicBezTo>
                    <a:pt x="16" y="7"/>
                    <a:pt x="17" y="7"/>
                    <a:pt x="18" y="7"/>
                  </a:cubicBezTo>
                  <a:cubicBezTo>
                    <a:pt x="21" y="7"/>
                    <a:pt x="23" y="8"/>
                    <a:pt x="25" y="9"/>
                  </a:cubicBezTo>
                  <a:cubicBezTo>
                    <a:pt x="26" y="11"/>
                    <a:pt x="27" y="12"/>
                    <a:pt x="27" y="14"/>
                  </a:cubicBezTo>
                  <a:cubicBezTo>
                    <a:pt x="27" y="15"/>
                    <a:pt x="27" y="16"/>
                    <a:pt x="27" y="17"/>
                  </a:cubicBezTo>
                  <a:cubicBezTo>
                    <a:pt x="26" y="18"/>
                    <a:pt x="26" y="18"/>
                    <a:pt x="25" y="19"/>
                  </a:cubicBezTo>
                  <a:cubicBezTo>
                    <a:pt x="25" y="20"/>
                    <a:pt x="24" y="20"/>
                    <a:pt x="24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5" y="31"/>
                    <a:pt x="24" y="31"/>
                    <a:pt x="24" y="31"/>
                  </a:cubicBezTo>
                  <a:cubicBezTo>
                    <a:pt x="23" y="31"/>
                    <a:pt x="23" y="30"/>
                    <a:pt x="23" y="30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1"/>
                    <a:pt x="11" y="31"/>
                    <a:pt x="11" y="31"/>
                  </a:cubicBezTo>
                  <a:lnTo>
                    <a:pt x="11" y="8"/>
                  </a:lnTo>
                  <a:close/>
                  <a:moveTo>
                    <a:pt x="19" y="19"/>
                  </a:moveTo>
                  <a:cubicBezTo>
                    <a:pt x="22" y="19"/>
                    <a:pt x="23" y="17"/>
                    <a:pt x="23" y="14"/>
                  </a:cubicBezTo>
                  <a:cubicBezTo>
                    <a:pt x="23" y="13"/>
                    <a:pt x="23" y="12"/>
                    <a:pt x="22" y="12"/>
                  </a:cubicBezTo>
                  <a:cubicBezTo>
                    <a:pt x="21" y="11"/>
                    <a:pt x="20" y="11"/>
                    <a:pt x="18" y="11"/>
                  </a:cubicBezTo>
                  <a:cubicBezTo>
                    <a:pt x="17" y="11"/>
                    <a:pt x="17" y="11"/>
                    <a:pt x="16" y="11"/>
                  </a:cubicBezTo>
                  <a:cubicBezTo>
                    <a:pt x="16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9"/>
                    <a:pt x="15" y="19"/>
                    <a:pt x="15" y="19"/>
                  </a:cubicBezTo>
                  <a:lnTo>
                    <a:pt x="19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4 Col Right |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6846178" y="0"/>
            <a:ext cx="2297822" cy="6858000"/>
          </a:xfrm>
          <a:prstGeom prst="rect">
            <a:avLst/>
          </a:prstGeom>
          <a:solidFill>
            <a:srgbClr val="7D3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500" y="320040"/>
            <a:ext cx="6337083" cy="731520"/>
          </a:xfrm>
        </p:spPr>
        <p:txBody>
          <a:bodyPr anchor="ctr"/>
          <a:lstStyle>
            <a:lvl1pPr>
              <a:defRPr sz="2400" b="0">
                <a:solidFill>
                  <a:srgbClr val="7D3F98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20040" y="1330324"/>
            <a:ext cx="6333953" cy="4846320"/>
          </a:xfrm>
        </p:spPr>
        <p:txBody>
          <a:bodyPr/>
          <a:lstStyle>
            <a:lvl1pPr>
              <a:spcBef>
                <a:spcPts val="1800"/>
              </a:spcBef>
              <a:defRPr sz="1400" b="1">
                <a:solidFill>
                  <a:schemeClr val="tx2"/>
                </a:solidFill>
                <a:latin typeface="Open Sans Bold"/>
                <a:cs typeface="Open Sans Bold"/>
              </a:defRPr>
            </a:lvl1pPr>
            <a:lvl2pPr marL="0" indent="0">
              <a:spcBef>
                <a:spcPts val="1200"/>
              </a:spcBef>
              <a:buFontTx/>
              <a:buNone/>
              <a:defRPr sz="1400"/>
            </a:lvl2pPr>
            <a:lvl3pPr marL="150059" indent="-150059">
              <a:spcBef>
                <a:spcPts val="600"/>
              </a:spcBef>
              <a:buFont typeface="Arial"/>
              <a:buChar char="•"/>
              <a:defRPr sz="1400"/>
            </a:lvl3pPr>
            <a:lvl4pPr marL="298927" indent="-150059">
              <a:spcBef>
                <a:spcPts val="300"/>
              </a:spcBef>
              <a:buFont typeface="Lucida Grande"/>
              <a:buChar char="-"/>
              <a:defRPr sz="1400"/>
            </a:lvl4pPr>
            <a:lvl5pPr>
              <a:defRPr sz="1350"/>
            </a:lvl5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First-level </a:t>
            </a:r>
          </a:p>
          <a:p>
            <a:pPr lvl="2"/>
            <a:r>
              <a:rPr lang="en-US" dirty="0"/>
              <a:t>Second-level</a:t>
            </a:r>
          </a:p>
          <a:p>
            <a:pPr lvl="3"/>
            <a:r>
              <a:rPr lang="en-US" dirty="0"/>
              <a:t>Third-level</a:t>
            </a:r>
          </a:p>
        </p:txBody>
      </p:sp>
      <p:sp>
        <p:nvSpPr>
          <p:cNvPr id="10" name="Content Placeholder 8"/>
          <p:cNvSpPr txBox="1">
            <a:spLocks/>
          </p:cNvSpPr>
          <p:nvPr userDrawn="1"/>
        </p:nvSpPr>
        <p:spPr>
          <a:xfrm>
            <a:off x="8379106" y="6418626"/>
            <a:ext cx="550870" cy="22860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Lucida Grande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Lucida Grande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b="0" i="0" dirty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fld id="{38743595-4496-5147-A886-7D133864DF76}" type="slidenum">
              <a:rPr lang="en-US" sz="1000" b="0" i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pPr algn="r"/>
              <a:t>‹#›</a:t>
            </a:fld>
            <a:endParaRPr lang="en-US" sz="1000" b="0" i="0" dirty="0">
              <a:solidFill>
                <a:srgbClr val="FFFF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20040" y="1051560"/>
            <a:ext cx="6327648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Logo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907766" y="6262777"/>
            <a:ext cx="1328468" cy="595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Open Sans Bold"/>
              <a:cs typeface="Open Sans Bold"/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Logo Quot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596613" y="6262777"/>
            <a:ext cx="1328468" cy="595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Open Sans Bold"/>
              <a:cs typeface="Open Sans Bold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200400" y="0"/>
            <a:ext cx="5943600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35845" y="455613"/>
            <a:ext cx="2394880" cy="5932487"/>
          </a:xfrm>
        </p:spPr>
        <p:txBody>
          <a:bodyPr anchor="ctr"/>
          <a:lstStyle>
            <a:lvl1pPr algn="ctr">
              <a:lnSpc>
                <a:spcPct val="100000"/>
              </a:lnSpc>
              <a:defRPr sz="2000" b="0">
                <a:solidFill>
                  <a:schemeClr val="accent2"/>
                </a:solidFill>
                <a:latin typeface="Domaine Display Bold" panose="020A0803080505060203" pitchFamily="18" charset="0"/>
                <a:cs typeface="Domaine Display Bold" panose="020A0803080505060203" pitchFamily="18" charset="0"/>
              </a:defRPr>
            </a:lvl1pPr>
            <a:lvl2pPr marL="0" indent="0" algn="ctr">
              <a:lnSpc>
                <a:spcPts val="3001"/>
              </a:lnSpc>
              <a:spcBef>
                <a:spcPts val="0"/>
              </a:spcBef>
              <a:buFontTx/>
              <a:buNone/>
              <a:defRPr sz="2000">
                <a:solidFill>
                  <a:schemeClr val="accent2"/>
                </a:solidFill>
              </a:defRPr>
            </a:lvl2pPr>
            <a:lvl3pPr marL="5955" indent="0" algn="ctr">
              <a:lnSpc>
                <a:spcPts val="300"/>
              </a:lnSpc>
              <a:spcBef>
                <a:spcPts val="450"/>
              </a:spcBef>
              <a:buNone/>
              <a:tabLst>
                <a:tab pos="901544" algn="l"/>
              </a:tabLst>
              <a:defRPr sz="1050">
                <a:solidFill>
                  <a:schemeClr val="accent2"/>
                </a:solidFill>
              </a:defRPr>
            </a:lvl3pPr>
            <a:lvl4pPr marL="5955" indent="0" algn="ctr">
              <a:lnSpc>
                <a:spcPct val="100000"/>
              </a:lnSpc>
              <a:spcBef>
                <a:spcPts val="225"/>
              </a:spcBef>
              <a:buNone/>
              <a:tabLst>
                <a:tab pos="901544" algn="l"/>
              </a:tabLst>
              <a:defRPr sz="1050">
                <a:solidFill>
                  <a:schemeClr val="accent2"/>
                </a:solidFill>
              </a:defRPr>
            </a:lvl4pPr>
          </a:lstStyle>
          <a:p>
            <a:pPr lvl="0"/>
            <a:r>
              <a:rPr lang="en-US" dirty="0"/>
              <a:t>Quote text</a:t>
            </a:r>
          </a:p>
          <a:p>
            <a:pPr lvl="1"/>
            <a:r>
              <a:rPr lang="en-US" dirty="0"/>
              <a:t>—</a:t>
            </a:r>
          </a:p>
          <a:p>
            <a:pPr lvl="2"/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Attribution first line</a:t>
            </a:r>
          </a:p>
          <a:p>
            <a:pPr lvl="3"/>
            <a:r>
              <a:rPr lang="en-US" dirty="0"/>
              <a:t>Attribution continued</a:t>
            </a:r>
          </a:p>
        </p:txBody>
      </p:sp>
      <p:sp>
        <p:nvSpPr>
          <p:cNvPr id="4" name="Content Placeholder 8"/>
          <p:cNvSpPr txBox="1">
            <a:spLocks/>
          </p:cNvSpPr>
          <p:nvPr userDrawn="1"/>
        </p:nvSpPr>
        <p:spPr>
          <a:xfrm>
            <a:off x="8379106" y="6418626"/>
            <a:ext cx="550870" cy="22860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Lucida Grande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Lucida Grande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b="0" i="0" dirty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fld id="{38743595-4496-5147-A886-7D133864DF76}" type="slidenum">
              <a:rPr lang="en-US" sz="1000" b="0" i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pPr algn="r"/>
              <a:t>‹#›</a:t>
            </a:fld>
            <a:endParaRPr lang="en-US" sz="1000" b="0" i="0" dirty="0">
              <a:solidFill>
                <a:srgbClr val="FFFF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Logo Quote B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200400" y="0"/>
            <a:ext cx="5943600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35844" y="455612"/>
            <a:ext cx="2400925" cy="5932487"/>
          </a:xfrm>
        </p:spPr>
        <p:txBody>
          <a:bodyPr anchor="ctr" anchorCtr="1"/>
          <a:lstStyle>
            <a:lvl1pPr marL="5955" indent="-5955" algn="ctr">
              <a:spcBef>
                <a:spcPts val="0"/>
              </a:spcBef>
              <a:spcAft>
                <a:spcPts val="0"/>
              </a:spcAft>
              <a:tabLst/>
              <a:defRPr sz="2000" b="0">
                <a:solidFill>
                  <a:schemeClr val="bg1"/>
                </a:solidFill>
                <a:latin typeface="Domaine Display Bold" panose="020A0803080505060203" pitchFamily="18" charset="0"/>
                <a:ea typeface="Domaine Display Bold" panose="020A0803080505060203" pitchFamily="18" charset="0"/>
                <a:cs typeface="Domaine Display Bold" panose="020A0803080505060203" pitchFamily="18" charset="0"/>
              </a:defRPr>
            </a:lvl1pPr>
            <a:lvl2pPr marL="0" indent="0" algn="ctr">
              <a:lnSpc>
                <a:spcPts val="3001"/>
              </a:lnSpc>
              <a:spcBef>
                <a:spcPts val="0"/>
              </a:spcBef>
              <a:buFontTx/>
              <a:buNone/>
              <a:tabLst/>
              <a:defRPr sz="2000">
                <a:solidFill>
                  <a:schemeClr val="bg1"/>
                </a:solidFill>
              </a:defRPr>
            </a:lvl2pPr>
            <a:lvl3pPr marL="0" indent="0" algn="ctr">
              <a:lnSpc>
                <a:spcPts val="300"/>
              </a:lnSpc>
              <a:spcBef>
                <a:spcPts val="450"/>
              </a:spcBef>
              <a:buFontTx/>
              <a:buNone/>
              <a:tabLst/>
              <a:defRPr sz="1050"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tabLst/>
              <a:defRPr sz="1050"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tabLst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 text</a:t>
            </a:r>
          </a:p>
          <a:p>
            <a:pPr lvl="1"/>
            <a:r>
              <a:rPr lang="en-US" dirty="0"/>
              <a:t>—</a:t>
            </a:r>
          </a:p>
          <a:p>
            <a:pPr lvl="2"/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Attribution first line</a:t>
            </a:r>
          </a:p>
          <a:p>
            <a:pPr lvl="3"/>
            <a:r>
              <a:rPr lang="en-US" dirty="0"/>
              <a:t>Attribution continued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388100"/>
            <a:ext cx="3027356" cy="4699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6" name="Content Placeholder 8"/>
          <p:cNvSpPr txBox="1">
            <a:spLocks/>
          </p:cNvSpPr>
          <p:nvPr userDrawn="1"/>
        </p:nvSpPr>
        <p:spPr>
          <a:xfrm>
            <a:off x="342989" y="6418626"/>
            <a:ext cx="2895163" cy="2286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Lucida Grande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Lucida Grande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800" dirty="0">
                <a:solidFill>
                  <a:srgbClr val="FFFFFF"/>
                </a:solidFill>
              </a:rPr>
              <a:t>©201</a:t>
            </a:r>
            <a:r>
              <a:rPr lang="en-US" sz="800" dirty="0">
                <a:solidFill>
                  <a:srgbClr val="FFFFFF"/>
                </a:solidFill>
              </a:rPr>
              <a:t>8</a:t>
            </a:r>
            <a:r>
              <a:rPr lang="tr-TR" sz="800" dirty="0">
                <a:solidFill>
                  <a:srgbClr val="FFFFFF"/>
                </a:solidFill>
              </a:rPr>
              <a:t> Aetna Inc.</a:t>
            </a:r>
          </a:p>
        </p:txBody>
      </p:sp>
      <p:sp>
        <p:nvSpPr>
          <p:cNvPr id="8" name="Content Placeholder 8"/>
          <p:cNvSpPr txBox="1">
            <a:spLocks/>
          </p:cNvSpPr>
          <p:nvPr userDrawn="1"/>
        </p:nvSpPr>
        <p:spPr>
          <a:xfrm>
            <a:off x="8379106" y="6418626"/>
            <a:ext cx="550870" cy="22860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Lucida Grande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Lucida Grande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b="0" i="0" dirty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fld id="{38743595-4496-5147-A886-7D133864DF76}" type="slidenum">
              <a:rPr lang="en-US" sz="1000" b="0" i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pPr algn="r"/>
              <a:t>‹#›</a:t>
            </a:fld>
            <a:endParaRPr lang="en-US" sz="1000" b="0" i="0" dirty="0">
              <a:solidFill>
                <a:srgbClr val="FFFFFF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6260354"/>
            <a:ext cx="9143999" cy="5976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5844" y="455613"/>
            <a:ext cx="8473504" cy="5911850"/>
          </a:xfrm>
        </p:spPr>
        <p:txBody>
          <a:bodyPr anchor="ctr"/>
          <a:lstStyle>
            <a:lvl1pPr algn="ctr">
              <a:lnSpc>
                <a:spcPct val="80000"/>
              </a:lnSpc>
              <a:defRPr sz="7202" b="0">
                <a:solidFill>
                  <a:schemeClr val="bg1"/>
                </a:solidFill>
                <a:latin typeface="Domaine Display Bold"/>
                <a:cs typeface="Domaine Display Bold"/>
              </a:defRPr>
            </a:lvl1pPr>
          </a:lstStyle>
          <a:p>
            <a:r>
              <a:rPr lang="en-US" dirty="0"/>
              <a:t>Closing 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108942" y="6292904"/>
            <a:ext cx="926117" cy="234860"/>
            <a:chOff x="5518839" y="6290820"/>
            <a:chExt cx="1249434" cy="316852"/>
          </a:xfrm>
          <a:solidFill>
            <a:schemeClr val="bg1"/>
          </a:solidFill>
        </p:grpSpPr>
        <p:sp>
          <p:nvSpPr>
            <p:cNvPr id="6" name="Freeform 5"/>
            <p:cNvSpPr>
              <a:spLocks noEditPoints="1"/>
            </p:cNvSpPr>
            <p:nvPr userDrawn="1"/>
          </p:nvSpPr>
          <p:spPr bwMode="auto">
            <a:xfrm>
              <a:off x="5518839" y="6290820"/>
              <a:ext cx="1167929" cy="316852"/>
            </a:xfrm>
            <a:custGeom>
              <a:avLst/>
              <a:gdLst>
                <a:gd name="T0" fmla="*/ 610 w 1071"/>
                <a:gd name="T1" fmla="*/ 283 h 288"/>
                <a:gd name="T2" fmla="*/ 486 w 1071"/>
                <a:gd name="T3" fmla="*/ 216 h 288"/>
                <a:gd name="T4" fmla="*/ 462 w 1071"/>
                <a:gd name="T5" fmla="*/ 108 h 288"/>
                <a:gd name="T6" fmla="*/ 518 w 1071"/>
                <a:gd name="T7" fmla="*/ 0 h 288"/>
                <a:gd name="T8" fmla="*/ 558 w 1071"/>
                <a:gd name="T9" fmla="*/ 60 h 288"/>
                <a:gd name="T10" fmla="*/ 603 w 1071"/>
                <a:gd name="T11" fmla="*/ 108 h 288"/>
                <a:gd name="T12" fmla="*/ 557 w 1071"/>
                <a:gd name="T13" fmla="*/ 195 h 288"/>
                <a:gd name="T14" fmla="*/ 607 w 1071"/>
                <a:gd name="T15" fmla="*/ 233 h 288"/>
                <a:gd name="T16" fmla="*/ 844 w 1071"/>
                <a:gd name="T17" fmla="*/ 135 h 288"/>
                <a:gd name="T18" fmla="*/ 638 w 1071"/>
                <a:gd name="T19" fmla="*/ 60 h 288"/>
                <a:gd name="T20" fmla="*/ 638 w 1071"/>
                <a:gd name="T21" fmla="*/ 283 h 288"/>
                <a:gd name="T22" fmla="*/ 710 w 1071"/>
                <a:gd name="T23" fmla="*/ 179 h 288"/>
                <a:gd name="T24" fmla="*/ 739 w 1071"/>
                <a:gd name="T25" fmla="*/ 99 h 288"/>
                <a:gd name="T26" fmla="*/ 774 w 1071"/>
                <a:gd name="T27" fmla="*/ 179 h 288"/>
                <a:gd name="T28" fmla="*/ 847 w 1071"/>
                <a:gd name="T29" fmla="*/ 283 h 288"/>
                <a:gd name="T30" fmla="*/ 340 w 1071"/>
                <a:gd name="T31" fmla="*/ 189 h 288"/>
                <a:gd name="T32" fmla="*/ 311 w 1071"/>
                <a:gd name="T33" fmla="*/ 190 h 288"/>
                <a:gd name="T34" fmla="*/ 431 w 1071"/>
                <a:gd name="T35" fmla="*/ 226 h 288"/>
                <a:gd name="T36" fmla="*/ 360 w 1071"/>
                <a:gd name="T37" fmla="*/ 288 h 288"/>
                <a:gd name="T38" fmla="*/ 195 w 1071"/>
                <a:gd name="T39" fmla="*/ 187 h 288"/>
                <a:gd name="T40" fmla="*/ 198 w 1071"/>
                <a:gd name="T41" fmla="*/ 283 h 288"/>
                <a:gd name="T42" fmla="*/ 0 w 1071"/>
                <a:gd name="T43" fmla="*/ 215 h 288"/>
                <a:gd name="T44" fmla="*/ 126 w 1071"/>
                <a:gd name="T45" fmla="*/ 148 h 288"/>
                <a:gd name="T46" fmla="*/ 84 w 1071"/>
                <a:gd name="T47" fmla="*/ 99 h 288"/>
                <a:gd name="T48" fmla="*/ 20 w 1071"/>
                <a:gd name="T49" fmla="*/ 65 h 288"/>
                <a:gd name="T50" fmla="*/ 197 w 1071"/>
                <a:gd name="T51" fmla="*/ 138 h 288"/>
                <a:gd name="T52" fmla="*/ 237 w 1071"/>
                <a:gd name="T53" fmla="*/ 149 h 288"/>
                <a:gd name="T54" fmla="*/ 445 w 1071"/>
                <a:gd name="T55" fmla="*/ 120 h 288"/>
                <a:gd name="T56" fmla="*/ 125 w 1071"/>
                <a:gd name="T57" fmla="*/ 242 h 288"/>
                <a:gd name="T58" fmla="*/ 115 w 1071"/>
                <a:gd name="T59" fmla="*/ 186 h 288"/>
                <a:gd name="T60" fmla="*/ 104 w 1071"/>
                <a:gd name="T61" fmla="*/ 244 h 288"/>
                <a:gd name="T62" fmla="*/ 332 w 1071"/>
                <a:gd name="T63" fmla="*/ 151 h 288"/>
                <a:gd name="T64" fmla="*/ 350 w 1071"/>
                <a:gd name="T65" fmla="*/ 95 h 288"/>
                <a:gd name="T66" fmla="*/ 311 w 1071"/>
                <a:gd name="T67" fmla="*/ 150 h 288"/>
                <a:gd name="T68" fmla="*/ 1071 w 1071"/>
                <a:gd name="T69" fmla="*/ 283 h 288"/>
                <a:gd name="T70" fmla="*/ 873 w 1071"/>
                <a:gd name="T71" fmla="*/ 215 h 288"/>
                <a:gd name="T72" fmla="*/ 999 w 1071"/>
                <a:gd name="T73" fmla="*/ 148 h 288"/>
                <a:gd name="T74" fmla="*/ 958 w 1071"/>
                <a:gd name="T75" fmla="*/ 99 h 288"/>
                <a:gd name="T76" fmla="*/ 893 w 1071"/>
                <a:gd name="T77" fmla="*/ 65 h 288"/>
                <a:gd name="T78" fmla="*/ 1070 w 1071"/>
                <a:gd name="T79" fmla="*/ 138 h 288"/>
                <a:gd name="T80" fmla="*/ 1071 w 1071"/>
                <a:gd name="T81" fmla="*/ 283 h 288"/>
                <a:gd name="T82" fmla="*/ 998 w 1071"/>
                <a:gd name="T83" fmla="*/ 186 h 288"/>
                <a:gd name="T84" fmla="*/ 943 w 1071"/>
                <a:gd name="T85" fmla="*/ 216 h 288"/>
                <a:gd name="T86" fmla="*/ 998 w 1071"/>
                <a:gd name="T87" fmla="*/ 24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71" h="288">
                  <a:moveTo>
                    <a:pt x="607" y="233"/>
                  </a:moveTo>
                  <a:cubicBezTo>
                    <a:pt x="610" y="283"/>
                    <a:pt x="610" y="283"/>
                    <a:pt x="610" y="283"/>
                  </a:cubicBezTo>
                  <a:cubicBezTo>
                    <a:pt x="604" y="284"/>
                    <a:pt x="587" y="288"/>
                    <a:pt x="562" y="288"/>
                  </a:cubicBezTo>
                  <a:cubicBezTo>
                    <a:pt x="513" y="288"/>
                    <a:pt x="486" y="267"/>
                    <a:pt x="486" y="216"/>
                  </a:cubicBezTo>
                  <a:cubicBezTo>
                    <a:pt x="486" y="176"/>
                    <a:pt x="487" y="132"/>
                    <a:pt x="488" y="108"/>
                  </a:cubicBezTo>
                  <a:cubicBezTo>
                    <a:pt x="462" y="108"/>
                    <a:pt x="462" y="108"/>
                    <a:pt x="462" y="108"/>
                  </a:cubicBezTo>
                  <a:cubicBezTo>
                    <a:pt x="462" y="97"/>
                    <a:pt x="462" y="82"/>
                    <a:pt x="462" y="70"/>
                  </a:cubicBezTo>
                  <a:cubicBezTo>
                    <a:pt x="500" y="64"/>
                    <a:pt x="513" y="42"/>
                    <a:pt x="518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59" y="17"/>
                    <a:pt x="558" y="43"/>
                    <a:pt x="558" y="60"/>
                  </a:cubicBezTo>
                  <a:cubicBezTo>
                    <a:pt x="603" y="60"/>
                    <a:pt x="603" y="60"/>
                    <a:pt x="603" y="60"/>
                  </a:cubicBezTo>
                  <a:cubicBezTo>
                    <a:pt x="603" y="108"/>
                    <a:pt x="603" y="108"/>
                    <a:pt x="603" y="108"/>
                  </a:cubicBezTo>
                  <a:cubicBezTo>
                    <a:pt x="557" y="108"/>
                    <a:pt x="557" y="108"/>
                    <a:pt x="557" y="108"/>
                  </a:cubicBezTo>
                  <a:cubicBezTo>
                    <a:pt x="557" y="195"/>
                    <a:pt x="557" y="195"/>
                    <a:pt x="557" y="195"/>
                  </a:cubicBezTo>
                  <a:cubicBezTo>
                    <a:pt x="557" y="229"/>
                    <a:pt x="564" y="238"/>
                    <a:pt x="587" y="238"/>
                  </a:cubicBezTo>
                  <a:cubicBezTo>
                    <a:pt x="594" y="238"/>
                    <a:pt x="603" y="236"/>
                    <a:pt x="607" y="233"/>
                  </a:cubicBezTo>
                  <a:close/>
                  <a:moveTo>
                    <a:pt x="844" y="179"/>
                  </a:moveTo>
                  <a:cubicBezTo>
                    <a:pt x="844" y="160"/>
                    <a:pt x="844" y="135"/>
                    <a:pt x="844" y="135"/>
                  </a:cubicBezTo>
                  <a:cubicBezTo>
                    <a:pt x="844" y="78"/>
                    <a:pt x="820" y="53"/>
                    <a:pt x="749" y="53"/>
                  </a:cubicBezTo>
                  <a:cubicBezTo>
                    <a:pt x="710" y="53"/>
                    <a:pt x="682" y="60"/>
                    <a:pt x="638" y="60"/>
                  </a:cubicBezTo>
                  <a:cubicBezTo>
                    <a:pt x="641" y="99"/>
                    <a:pt x="641" y="149"/>
                    <a:pt x="640" y="179"/>
                  </a:cubicBezTo>
                  <a:cubicBezTo>
                    <a:pt x="641" y="210"/>
                    <a:pt x="639" y="265"/>
                    <a:pt x="638" y="283"/>
                  </a:cubicBezTo>
                  <a:cubicBezTo>
                    <a:pt x="713" y="283"/>
                    <a:pt x="713" y="283"/>
                    <a:pt x="713" y="283"/>
                  </a:cubicBezTo>
                  <a:cubicBezTo>
                    <a:pt x="712" y="265"/>
                    <a:pt x="710" y="214"/>
                    <a:pt x="710" y="179"/>
                  </a:cubicBezTo>
                  <a:cubicBezTo>
                    <a:pt x="710" y="159"/>
                    <a:pt x="711" y="135"/>
                    <a:pt x="711" y="103"/>
                  </a:cubicBezTo>
                  <a:cubicBezTo>
                    <a:pt x="719" y="100"/>
                    <a:pt x="728" y="99"/>
                    <a:pt x="739" y="99"/>
                  </a:cubicBezTo>
                  <a:cubicBezTo>
                    <a:pt x="765" y="99"/>
                    <a:pt x="774" y="111"/>
                    <a:pt x="774" y="145"/>
                  </a:cubicBezTo>
                  <a:cubicBezTo>
                    <a:pt x="774" y="145"/>
                    <a:pt x="774" y="166"/>
                    <a:pt x="774" y="179"/>
                  </a:cubicBezTo>
                  <a:cubicBezTo>
                    <a:pt x="774" y="210"/>
                    <a:pt x="773" y="265"/>
                    <a:pt x="772" y="283"/>
                  </a:cubicBezTo>
                  <a:cubicBezTo>
                    <a:pt x="847" y="283"/>
                    <a:pt x="847" y="283"/>
                    <a:pt x="847" y="283"/>
                  </a:cubicBezTo>
                  <a:cubicBezTo>
                    <a:pt x="845" y="265"/>
                    <a:pt x="844" y="214"/>
                    <a:pt x="844" y="179"/>
                  </a:cubicBezTo>
                  <a:close/>
                  <a:moveTo>
                    <a:pt x="340" y="189"/>
                  </a:moveTo>
                  <a:cubicBezTo>
                    <a:pt x="332" y="189"/>
                    <a:pt x="318" y="189"/>
                    <a:pt x="311" y="188"/>
                  </a:cubicBezTo>
                  <a:cubicBezTo>
                    <a:pt x="311" y="190"/>
                    <a:pt x="311" y="190"/>
                    <a:pt x="311" y="190"/>
                  </a:cubicBezTo>
                  <a:cubicBezTo>
                    <a:pt x="311" y="222"/>
                    <a:pt x="332" y="242"/>
                    <a:pt x="371" y="242"/>
                  </a:cubicBezTo>
                  <a:cubicBezTo>
                    <a:pt x="395" y="242"/>
                    <a:pt x="416" y="235"/>
                    <a:pt x="431" y="226"/>
                  </a:cubicBezTo>
                  <a:cubicBezTo>
                    <a:pt x="434" y="276"/>
                    <a:pt x="434" y="276"/>
                    <a:pt x="434" y="276"/>
                  </a:cubicBezTo>
                  <a:cubicBezTo>
                    <a:pt x="419" y="283"/>
                    <a:pt x="389" y="288"/>
                    <a:pt x="360" y="288"/>
                  </a:cubicBezTo>
                  <a:cubicBezTo>
                    <a:pt x="281" y="288"/>
                    <a:pt x="243" y="261"/>
                    <a:pt x="237" y="188"/>
                  </a:cubicBezTo>
                  <a:cubicBezTo>
                    <a:pt x="228" y="187"/>
                    <a:pt x="214" y="187"/>
                    <a:pt x="195" y="187"/>
                  </a:cubicBezTo>
                  <a:cubicBezTo>
                    <a:pt x="195" y="200"/>
                    <a:pt x="194" y="211"/>
                    <a:pt x="194" y="220"/>
                  </a:cubicBezTo>
                  <a:cubicBezTo>
                    <a:pt x="194" y="238"/>
                    <a:pt x="195" y="265"/>
                    <a:pt x="198" y="283"/>
                  </a:cubicBezTo>
                  <a:cubicBezTo>
                    <a:pt x="154" y="283"/>
                    <a:pt x="121" y="288"/>
                    <a:pt x="87" y="288"/>
                  </a:cubicBezTo>
                  <a:cubicBezTo>
                    <a:pt x="22" y="288"/>
                    <a:pt x="0" y="261"/>
                    <a:pt x="0" y="215"/>
                  </a:cubicBezTo>
                  <a:cubicBezTo>
                    <a:pt x="0" y="171"/>
                    <a:pt x="36" y="147"/>
                    <a:pt x="115" y="147"/>
                  </a:cubicBezTo>
                  <a:cubicBezTo>
                    <a:pt x="118" y="147"/>
                    <a:pt x="123" y="147"/>
                    <a:pt x="126" y="148"/>
                  </a:cubicBezTo>
                  <a:cubicBezTo>
                    <a:pt x="126" y="143"/>
                    <a:pt x="126" y="143"/>
                    <a:pt x="126" y="143"/>
                  </a:cubicBezTo>
                  <a:cubicBezTo>
                    <a:pt x="126" y="112"/>
                    <a:pt x="116" y="99"/>
                    <a:pt x="84" y="99"/>
                  </a:cubicBezTo>
                  <a:cubicBezTo>
                    <a:pt x="62" y="99"/>
                    <a:pt x="38" y="107"/>
                    <a:pt x="23" y="115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38" y="58"/>
                    <a:pt x="68" y="53"/>
                    <a:pt x="102" y="53"/>
                  </a:cubicBezTo>
                  <a:cubicBezTo>
                    <a:pt x="171" y="53"/>
                    <a:pt x="197" y="75"/>
                    <a:pt x="197" y="138"/>
                  </a:cubicBezTo>
                  <a:cubicBezTo>
                    <a:pt x="197" y="141"/>
                    <a:pt x="197" y="145"/>
                    <a:pt x="197" y="148"/>
                  </a:cubicBezTo>
                  <a:cubicBezTo>
                    <a:pt x="213" y="148"/>
                    <a:pt x="226" y="149"/>
                    <a:pt x="237" y="149"/>
                  </a:cubicBezTo>
                  <a:cubicBezTo>
                    <a:pt x="244" y="87"/>
                    <a:pt x="275" y="53"/>
                    <a:pt x="352" y="53"/>
                  </a:cubicBezTo>
                  <a:cubicBezTo>
                    <a:pt x="416" y="53"/>
                    <a:pt x="445" y="80"/>
                    <a:pt x="445" y="120"/>
                  </a:cubicBezTo>
                  <a:cubicBezTo>
                    <a:pt x="445" y="167"/>
                    <a:pt x="410" y="189"/>
                    <a:pt x="340" y="189"/>
                  </a:cubicBezTo>
                  <a:close/>
                  <a:moveTo>
                    <a:pt x="125" y="242"/>
                  </a:moveTo>
                  <a:cubicBezTo>
                    <a:pt x="124" y="226"/>
                    <a:pt x="124" y="205"/>
                    <a:pt x="125" y="186"/>
                  </a:cubicBezTo>
                  <a:cubicBezTo>
                    <a:pt x="122" y="186"/>
                    <a:pt x="118" y="186"/>
                    <a:pt x="115" y="186"/>
                  </a:cubicBezTo>
                  <a:cubicBezTo>
                    <a:pt x="82" y="186"/>
                    <a:pt x="69" y="197"/>
                    <a:pt x="69" y="216"/>
                  </a:cubicBezTo>
                  <a:cubicBezTo>
                    <a:pt x="69" y="236"/>
                    <a:pt x="80" y="244"/>
                    <a:pt x="104" y="244"/>
                  </a:cubicBezTo>
                  <a:cubicBezTo>
                    <a:pt x="111" y="244"/>
                    <a:pt x="119" y="243"/>
                    <a:pt x="125" y="242"/>
                  </a:cubicBezTo>
                  <a:close/>
                  <a:moveTo>
                    <a:pt x="332" y="151"/>
                  </a:moveTo>
                  <a:cubicBezTo>
                    <a:pt x="362" y="151"/>
                    <a:pt x="377" y="141"/>
                    <a:pt x="377" y="119"/>
                  </a:cubicBezTo>
                  <a:cubicBezTo>
                    <a:pt x="377" y="103"/>
                    <a:pt x="366" y="95"/>
                    <a:pt x="350" y="95"/>
                  </a:cubicBezTo>
                  <a:cubicBezTo>
                    <a:pt x="321" y="95"/>
                    <a:pt x="311" y="118"/>
                    <a:pt x="311" y="149"/>
                  </a:cubicBezTo>
                  <a:cubicBezTo>
                    <a:pt x="311" y="150"/>
                    <a:pt x="311" y="150"/>
                    <a:pt x="311" y="150"/>
                  </a:cubicBezTo>
                  <a:cubicBezTo>
                    <a:pt x="317" y="151"/>
                    <a:pt x="325" y="151"/>
                    <a:pt x="332" y="151"/>
                  </a:cubicBezTo>
                  <a:close/>
                  <a:moveTo>
                    <a:pt x="1071" y="283"/>
                  </a:moveTo>
                  <a:cubicBezTo>
                    <a:pt x="1028" y="283"/>
                    <a:pt x="994" y="288"/>
                    <a:pt x="960" y="288"/>
                  </a:cubicBezTo>
                  <a:cubicBezTo>
                    <a:pt x="896" y="288"/>
                    <a:pt x="873" y="261"/>
                    <a:pt x="873" y="215"/>
                  </a:cubicBezTo>
                  <a:cubicBezTo>
                    <a:pt x="873" y="171"/>
                    <a:pt x="909" y="147"/>
                    <a:pt x="988" y="147"/>
                  </a:cubicBezTo>
                  <a:cubicBezTo>
                    <a:pt x="991" y="147"/>
                    <a:pt x="997" y="147"/>
                    <a:pt x="999" y="148"/>
                  </a:cubicBezTo>
                  <a:cubicBezTo>
                    <a:pt x="999" y="143"/>
                    <a:pt x="999" y="143"/>
                    <a:pt x="999" y="143"/>
                  </a:cubicBezTo>
                  <a:cubicBezTo>
                    <a:pt x="999" y="112"/>
                    <a:pt x="989" y="99"/>
                    <a:pt x="958" y="99"/>
                  </a:cubicBezTo>
                  <a:cubicBezTo>
                    <a:pt x="935" y="99"/>
                    <a:pt x="912" y="107"/>
                    <a:pt x="896" y="115"/>
                  </a:cubicBezTo>
                  <a:cubicBezTo>
                    <a:pt x="893" y="65"/>
                    <a:pt x="893" y="65"/>
                    <a:pt x="893" y="65"/>
                  </a:cubicBezTo>
                  <a:cubicBezTo>
                    <a:pt x="911" y="58"/>
                    <a:pt x="941" y="53"/>
                    <a:pt x="975" y="53"/>
                  </a:cubicBezTo>
                  <a:cubicBezTo>
                    <a:pt x="1044" y="53"/>
                    <a:pt x="1070" y="75"/>
                    <a:pt x="1070" y="138"/>
                  </a:cubicBezTo>
                  <a:cubicBezTo>
                    <a:pt x="1070" y="171"/>
                    <a:pt x="1068" y="200"/>
                    <a:pt x="1068" y="220"/>
                  </a:cubicBezTo>
                  <a:cubicBezTo>
                    <a:pt x="1068" y="238"/>
                    <a:pt x="1068" y="265"/>
                    <a:pt x="1071" y="283"/>
                  </a:cubicBezTo>
                  <a:close/>
                  <a:moveTo>
                    <a:pt x="998" y="242"/>
                  </a:moveTo>
                  <a:cubicBezTo>
                    <a:pt x="997" y="226"/>
                    <a:pt x="998" y="205"/>
                    <a:pt x="998" y="186"/>
                  </a:cubicBezTo>
                  <a:cubicBezTo>
                    <a:pt x="995" y="186"/>
                    <a:pt x="991" y="186"/>
                    <a:pt x="988" y="186"/>
                  </a:cubicBezTo>
                  <a:cubicBezTo>
                    <a:pt x="956" y="186"/>
                    <a:pt x="943" y="197"/>
                    <a:pt x="943" y="216"/>
                  </a:cubicBezTo>
                  <a:cubicBezTo>
                    <a:pt x="943" y="236"/>
                    <a:pt x="953" y="244"/>
                    <a:pt x="977" y="244"/>
                  </a:cubicBezTo>
                  <a:cubicBezTo>
                    <a:pt x="984" y="244"/>
                    <a:pt x="993" y="243"/>
                    <a:pt x="998" y="2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6699791" y="6340239"/>
              <a:ext cx="68482" cy="73152"/>
            </a:xfrm>
            <a:custGeom>
              <a:avLst/>
              <a:gdLst>
                <a:gd name="T0" fmla="*/ 5 w 37"/>
                <a:gd name="T1" fmla="*/ 33 h 39"/>
                <a:gd name="T2" fmla="*/ 1 w 37"/>
                <a:gd name="T3" fmla="*/ 27 h 39"/>
                <a:gd name="T4" fmla="*/ 0 w 37"/>
                <a:gd name="T5" fmla="*/ 20 h 39"/>
                <a:gd name="T6" fmla="*/ 1 w 37"/>
                <a:gd name="T7" fmla="*/ 12 h 39"/>
                <a:gd name="T8" fmla="*/ 5 w 37"/>
                <a:gd name="T9" fmla="*/ 6 h 39"/>
                <a:gd name="T10" fmla="*/ 11 w 37"/>
                <a:gd name="T11" fmla="*/ 2 h 39"/>
                <a:gd name="T12" fmla="*/ 18 w 37"/>
                <a:gd name="T13" fmla="*/ 0 h 39"/>
                <a:gd name="T14" fmla="*/ 26 w 37"/>
                <a:gd name="T15" fmla="*/ 2 h 39"/>
                <a:gd name="T16" fmla="*/ 32 w 37"/>
                <a:gd name="T17" fmla="*/ 6 h 39"/>
                <a:gd name="T18" fmla="*/ 36 w 37"/>
                <a:gd name="T19" fmla="*/ 12 h 39"/>
                <a:gd name="T20" fmla="*/ 37 w 37"/>
                <a:gd name="T21" fmla="*/ 20 h 39"/>
                <a:gd name="T22" fmla="*/ 36 w 37"/>
                <a:gd name="T23" fmla="*/ 27 h 39"/>
                <a:gd name="T24" fmla="*/ 32 w 37"/>
                <a:gd name="T25" fmla="*/ 33 h 39"/>
                <a:gd name="T26" fmla="*/ 26 w 37"/>
                <a:gd name="T27" fmla="*/ 38 h 39"/>
                <a:gd name="T28" fmla="*/ 18 w 37"/>
                <a:gd name="T29" fmla="*/ 39 h 39"/>
                <a:gd name="T30" fmla="*/ 11 w 37"/>
                <a:gd name="T31" fmla="*/ 38 h 39"/>
                <a:gd name="T32" fmla="*/ 5 w 37"/>
                <a:gd name="T33" fmla="*/ 33 h 39"/>
                <a:gd name="T34" fmla="*/ 12 w 37"/>
                <a:gd name="T35" fmla="*/ 35 h 39"/>
                <a:gd name="T36" fmla="*/ 18 w 37"/>
                <a:gd name="T37" fmla="*/ 36 h 39"/>
                <a:gd name="T38" fmla="*/ 25 w 37"/>
                <a:gd name="T39" fmla="*/ 35 h 39"/>
                <a:gd name="T40" fmla="*/ 30 w 37"/>
                <a:gd name="T41" fmla="*/ 31 h 39"/>
                <a:gd name="T42" fmla="*/ 33 w 37"/>
                <a:gd name="T43" fmla="*/ 26 h 39"/>
                <a:gd name="T44" fmla="*/ 34 w 37"/>
                <a:gd name="T45" fmla="*/ 20 h 39"/>
                <a:gd name="T46" fmla="*/ 33 w 37"/>
                <a:gd name="T47" fmla="*/ 13 h 39"/>
                <a:gd name="T48" fmla="*/ 30 w 37"/>
                <a:gd name="T49" fmla="*/ 8 h 39"/>
                <a:gd name="T50" fmla="*/ 25 w 37"/>
                <a:gd name="T51" fmla="*/ 5 h 39"/>
                <a:gd name="T52" fmla="*/ 18 w 37"/>
                <a:gd name="T53" fmla="*/ 3 h 39"/>
                <a:gd name="T54" fmla="*/ 12 w 37"/>
                <a:gd name="T55" fmla="*/ 5 h 39"/>
                <a:gd name="T56" fmla="*/ 7 w 37"/>
                <a:gd name="T57" fmla="*/ 8 h 39"/>
                <a:gd name="T58" fmla="*/ 4 w 37"/>
                <a:gd name="T59" fmla="*/ 13 h 39"/>
                <a:gd name="T60" fmla="*/ 3 w 37"/>
                <a:gd name="T61" fmla="*/ 20 h 39"/>
                <a:gd name="T62" fmla="*/ 5 w 37"/>
                <a:gd name="T63" fmla="*/ 29 h 39"/>
                <a:gd name="T64" fmla="*/ 12 w 37"/>
                <a:gd name="T65" fmla="*/ 35 h 39"/>
                <a:gd name="T66" fmla="*/ 11 w 37"/>
                <a:gd name="T67" fmla="*/ 8 h 39"/>
                <a:gd name="T68" fmla="*/ 15 w 37"/>
                <a:gd name="T69" fmla="*/ 7 h 39"/>
                <a:gd name="T70" fmla="*/ 18 w 37"/>
                <a:gd name="T71" fmla="*/ 7 h 39"/>
                <a:gd name="T72" fmla="*/ 25 w 37"/>
                <a:gd name="T73" fmla="*/ 9 h 39"/>
                <a:gd name="T74" fmla="*/ 27 w 37"/>
                <a:gd name="T75" fmla="*/ 14 h 39"/>
                <a:gd name="T76" fmla="*/ 27 w 37"/>
                <a:gd name="T77" fmla="*/ 17 h 39"/>
                <a:gd name="T78" fmla="*/ 25 w 37"/>
                <a:gd name="T79" fmla="*/ 19 h 39"/>
                <a:gd name="T80" fmla="*/ 24 w 37"/>
                <a:gd name="T81" fmla="*/ 21 h 39"/>
                <a:gd name="T82" fmla="*/ 22 w 37"/>
                <a:gd name="T83" fmla="*/ 21 h 39"/>
                <a:gd name="T84" fmla="*/ 22 w 37"/>
                <a:gd name="T85" fmla="*/ 21 h 39"/>
                <a:gd name="T86" fmla="*/ 28 w 37"/>
                <a:gd name="T87" fmla="*/ 31 h 39"/>
                <a:gd name="T88" fmla="*/ 27 w 37"/>
                <a:gd name="T89" fmla="*/ 31 h 39"/>
                <a:gd name="T90" fmla="*/ 26 w 37"/>
                <a:gd name="T91" fmla="*/ 31 h 39"/>
                <a:gd name="T92" fmla="*/ 24 w 37"/>
                <a:gd name="T93" fmla="*/ 31 h 39"/>
                <a:gd name="T94" fmla="*/ 23 w 37"/>
                <a:gd name="T95" fmla="*/ 30 h 39"/>
                <a:gd name="T96" fmla="*/ 18 w 37"/>
                <a:gd name="T97" fmla="*/ 22 h 39"/>
                <a:gd name="T98" fmla="*/ 15 w 37"/>
                <a:gd name="T99" fmla="*/ 22 h 39"/>
                <a:gd name="T100" fmla="*/ 15 w 37"/>
                <a:gd name="T101" fmla="*/ 31 h 39"/>
                <a:gd name="T102" fmla="*/ 11 w 37"/>
                <a:gd name="T103" fmla="*/ 31 h 39"/>
                <a:gd name="T104" fmla="*/ 11 w 37"/>
                <a:gd name="T105" fmla="*/ 8 h 39"/>
                <a:gd name="T106" fmla="*/ 19 w 37"/>
                <a:gd name="T107" fmla="*/ 19 h 39"/>
                <a:gd name="T108" fmla="*/ 23 w 37"/>
                <a:gd name="T109" fmla="*/ 14 h 39"/>
                <a:gd name="T110" fmla="*/ 22 w 37"/>
                <a:gd name="T111" fmla="*/ 12 h 39"/>
                <a:gd name="T112" fmla="*/ 18 w 37"/>
                <a:gd name="T113" fmla="*/ 11 h 39"/>
                <a:gd name="T114" fmla="*/ 16 w 37"/>
                <a:gd name="T115" fmla="*/ 11 h 39"/>
                <a:gd name="T116" fmla="*/ 15 w 37"/>
                <a:gd name="T117" fmla="*/ 11 h 39"/>
                <a:gd name="T118" fmla="*/ 15 w 37"/>
                <a:gd name="T119" fmla="*/ 11 h 39"/>
                <a:gd name="T120" fmla="*/ 15 w 37"/>
                <a:gd name="T121" fmla="*/ 19 h 39"/>
                <a:gd name="T122" fmla="*/ 19 w 37"/>
                <a:gd name="T123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7" h="39">
                  <a:moveTo>
                    <a:pt x="5" y="33"/>
                  </a:moveTo>
                  <a:cubicBezTo>
                    <a:pt x="3" y="32"/>
                    <a:pt x="2" y="30"/>
                    <a:pt x="1" y="27"/>
                  </a:cubicBezTo>
                  <a:cubicBezTo>
                    <a:pt x="0" y="25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10"/>
                    <a:pt x="3" y="8"/>
                    <a:pt x="5" y="6"/>
                  </a:cubicBezTo>
                  <a:cubicBezTo>
                    <a:pt x="6" y="4"/>
                    <a:pt x="8" y="3"/>
                    <a:pt x="11" y="2"/>
                  </a:cubicBezTo>
                  <a:cubicBezTo>
                    <a:pt x="13" y="1"/>
                    <a:pt x="15" y="0"/>
                    <a:pt x="18" y="0"/>
                  </a:cubicBezTo>
                  <a:cubicBezTo>
                    <a:pt x="21" y="0"/>
                    <a:pt x="24" y="1"/>
                    <a:pt x="26" y="2"/>
                  </a:cubicBezTo>
                  <a:cubicBezTo>
                    <a:pt x="29" y="3"/>
                    <a:pt x="30" y="4"/>
                    <a:pt x="32" y="6"/>
                  </a:cubicBezTo>
                  <a:cubicBezTo>
                    <a:pt x="34" y="8"/>
                    <a:pt x="35" y="10"/>
                    <a:pt x="36" y="12"/>
                  </a:cubicBezTo>
                  <a:cubicBezTo>
                    <a:pt x="37" y="14"/>
                    <a:pt x="37" y="17"/>
                    <a:pt x="37" y="20"/>
                  </a:cubicBezTo>
                  <a:cubicBezTo>
                    <a:pt x="37" y="22"/>
                    <a:pt x="37" y="25"/>
                    <a:pt x="36" y="27"/>
                  </a:cubicBezTo>
                  <a:cubicBezTo>
                    <a:pt x="35" y="30"/>
                    <a:pt x="34" y="32"/>
                    <a:pt x="32" y="33"/>
                  </a:cubicBezTo>
                  <a:cubicBezTo>
                    <a:pt x="30" y="35"/>
                    <a:pt x="28" y="37"/>
                    <a:pt x="26" y="38"/>
                  </a:cubicBezTo>
                  <a:cubicBezTo>
                    <a:pt x="24" y="39"/>
                    <a:pt x="21" y="39"/>
                    <a:pt x="18" y="39"/>
                  </a:cubicBezTo>
                  <a:cubicBezTo>
                    <a:pt x="15" y="39"/>
                    <a:pt x="13" y="39"/>
                    <a:pt x="11" y="38"/>
                  </a:cubicBezTo>
                  <a:cubicBezTo>
                    <a:pt x="8" y="37"/>
                    <a:pt x="6" y="35"/>
                    <a:pt x="5" y="33"/>
                  </a:cubicBezTo>
                  <a:close/>
                  <a:moveTo>
                    <a:pt x="12" y="35"/>
                  </a:moveTo>
                  <a:cubicBezTo>
                    <a:pt x="14" y="36"/>
                    <a:pt x="16" y="36"/>
                    <a:pt x="18" y="36"/>
                  </a:cubicBezTo>
                  <a:cubicBezTo>
                    <a:pt x="21" y="36"/>
                    <a:pt x="23" y="36"/>
                    <a:pt x="25" y="35"/>
                  </a:cubicBezTo>
                  <a:cubicBezTo>
                    <a:pt x="27" y="34"/>
                    <a:pt x="28" y="33"/>
                    <a:pt x="30" y="31"/>
                  </a:cubicBezTo>
                  <a:cubicBezTo>
                    <a:pt x="31" y="30"/>
                    <a:pt x="32" y="28"/>
                    <a:pt x="33" y="26"/>
                  </a:cubicBezTo>
                  <a:cubicBezTo>
                    <a:pt x="33" y="24"/>
                    <a:pt x="34" y="22"/>
                    <a:pt x="34" y="20"/>
                  </a:cubicBezTo>
                  <a:cubicBezTo>
                    <a:pt x="34" y="17"/>
                    <a:pt x="33" y="15"/>
                    <a:pt x="33" y="13"/>
                  </a:cubicBezTo>
                  <a:cubicBezTo>
                    <a:pt x="32" y="11"/>
                    <a:pt x="31" y="10"/>
                    <a:pt x="30" y="8"/>
                  </a:cubicBezTo>
                  <a:cubicBezTo>
                    <a:pt x="28" y="7"/>
                    <a:pt x="27" y="5"/>
                    <a:pt x="25" y="5"/>
                  </a:cubicBezTo>
                  <a:cubicBezTo>
                    <a:pt x="23" y="4"/>
                    <a:pt x="21" y="3"/>
                    <a:pt x="18" y="3"/>
                  </a:cubicBezTo>
                  <a:cubicBezTo>
                    <a:pt x="16" y="3"/>
                    <a:pt x="14" y="4"/>
                    <a:pt x="12" y="5"/>
                  </a:cubicBezTo>
                  <a:cubicBezTo>
                    <a:pt x="10" y="5"/>
                    <a:pt x="9" y="7"/>
                    <a:pt x="7" y="8"/>
                  </a:cubicBezTo>
                  <a:cubicBezTo>
                    <a:pt x="6" y="10"/>
                    <a:pt x="5" y="11"/>
                    <a:pt x="4" y="13"/>
                  </a:cubicBezTo>
                  <a:cubicBezTo>
                    <a:pt x="4" y="15"/>
                    <a:pt x="3" y="17"/>
                    <a:pt x="3" y="20"/>
                  </a:cubicBezTo>
                  <a:cubicBezTo>
                    <a:pt x="3" y="23"/>
                    <a:pt x="4" y="26"/>
                    <a:pt x="5" y="29"/>
                  </a:cubicBezTo>
                  <a:cubicBezTo>
                    <a:pt x="7" y="31"/>
                    <a:pt x="9" y="33"/>
                    <a:pt x="12" y="35"/>
                  </a:cubicBezTo>
                  <a:close/>
                  <a:moveTo>
                    <a:pt x="11" y="8"/>
                  </a:moveTo>
                  <a:cubicBezTo>
                    <a:pt x="13" y="8"/>
                    <a:pt x="14" y="7"/>
                    <a:pt x="15" y="7"/>
                  </a:cubicBezTo>
                  <a:cubicBezTo>
                    <a:pt x="16" y="7"/>
                    <a:pt x="17" y="7"/>
                    <a:pt x="18" y="7"/>
                  </a:cubicBezTo>
                  <a:cubicBezTo>
                    <a:pt x="21" y="7"/>
                    <a:pt x="23" y="8"/>
                    <a:pt x="25" y="9"/>
                  </a:cubicBezTo>
                  <a:cubicBezTo>
                    <a:pt x="26" y="11"/>
                    <a:pt x="27" y="12"/>
                    <a:pt x="27" y="14"/>
                  </a:cubicBezTo>
                  <a:cubicBezTo>
                    <a:pt x="27" y="15"/>
                    <a:pt x="27" y="16"/>
                    <a:pt x="27" y="17"/>
                  </a:cubicBezTo>
                  <a:cubicBezTo>
                    <a:pt x="26" y="18"/>
                    <a:pt x="26" y="18"/>
                    <a:pt x="25" y="19"/>
                  </a:cubicBezTo>
                  <a:cubicBezTo>
                    <a:pt x="25" y="20"/>
                    <a:pt x="24" y="20"/>
                    <a:pt x="24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5" y="31"/>
                    <a:pt x="24" y="31"/>
                    <a:pt x="24" y="31"/>
                  </a:cubicBezTo>
                  <a:cubicBezTo>
                    <a:pt x="23" y="31"/>
                    <a:pt x="23" y="30"/>
                    <a:pt x="23" y="30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1"/>
                    <a:pt x="11" y="31"/>
                    <a:pt x="11" y="31"/>
                  </a:cubicBezTo>
                  <a:lnTo>
                    <a:pt x="11" y="8"/>
                  </a:lnTo>
                  <a:close/>
                  <a:moveTo>
                    <a:pt x="19" y="19"/>
                  </a:moveTo>
                  <a:cubicBezTo>
                    <a:pt x="22" y="19"/>
                    <a:pt x="23" y="17"/>
                    <a:pt x="23" y="14"/>
                  </a:cubicBezTo>
                  <a:cubicBezTo>
                    <a:pt x="23" y="13"/>
                    <a:pt x="23" y="12"/>
                    <a:pt x="22" y="12"/>
                  </a:cubicBezTo>
                  <a:cubicBezTo>
                    <a:pt x="21" y="11"/>
                    <a:pt x="20" y="11"/>
                    <a:pt x="18" y="11"/>
                  </a:cubicBezTo>
                  <a:cubicBezTo>
                    <a:pt x="17" y="11"/>
                    <a:pt x="17" y="11"/>
                    <a:pt x="16" y="11"/>
                  </a:cubicBezTo>
                  <a:cubicBezTo>
                    <a:pt x="16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9"/>
                    <a:pt x="15" y="19"/>
                    <a:pt x="15" y="19"/>
                  </a:cubicBezTo>
                  <a:lnTo>
                    <a:pt x="19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Logo Title |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5846" y="388066"/>
            <a:ext cx="7093019" cy="731611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42990" y="1600200"/>
            <a:ext cx="7089637" cy="463600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First-level</a:t>
            </a:r>
          </a:p>
          <a:p>
            <a:pPr lvl="1"/>
            <a:r>
              <a:rPr lang="en-US" dirty="0"/>
              <a:t>Second-level</a:t>
            </a:r>
          </a:p>
          <a:p>
            <a:pPr lvl="2"/>
            <a:r>
              <a:rPr lang="en-US" dirty="0"/>
              <a:t>Third-level</a:t>
            </a:r>
          </a:p>
        </p:txBody>
      </p:sp>
    </p:spTree>
    <p:extLst>
      <p:ext uri="{BB962C8B-B14F-4D97-AF65-F5344CB8AC3E}">
        <p14:creationId xmlns:p14="http://schemas.microsoft.com/office/powerpoint/2010/main" val="150788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6116425"/>
            <a:ext cx="9144000" cy="741575"/>
          </a:xfrm>
          <a:prstGeom prst="rect">
            <a:avLst/>
          </a:prstGeom>
          <a:solidFill>
            <a:srgbClr val="7D3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38492" y="537510"/>
            <a:ext cx="8492416" cy="5199903"/>
          </a:xfrm>
        </p:spPr>
        <p:txBody>
          <a:bodyPr anchor="ctr"/>
          <a:lstStyle>
            <a:lvl1pPr algn="ctr">
              <a:lnSpc>
                <a:spcPct val="80000"/>
              </a:lnSpc>
              <a:defRPr sz="7202" b="0">
                <a:solidFill>
                  <a:schemeClr val="bg1"/>
                </a:solidFill>
                <a:latin typeface="Domaine Display Bold" panose="020A0803080505060203" pitchFamily="18" charset="0"/>
                <a:ea typeface="Domaine Display Bold" panose="020A0803080505060203" pitchFamily="18" charset="0"/>
                <a:cs typeface="Domaine Display Bold" panose="020A0803080505060203" pitchFamily="18" charset="0"/>
              </a:defRPr>
            </a:lvl1pPr>
            <a:lvl2pPr marL="0" indent="0" algn="ctr">
              <a:spcBef>
                <a:spcPts val="1800"/>
              </a:spcBef>
              <a:buFontTx/>
              <a:buNone/>
              <a:defRPr sz="1400" b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  <a:p>
            <a:pPr lvl="1"/>
            <a:r>
              <a:rPr lang="en-US" dirty="0"/>
              <a:t>Subtitle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54399" y="6173393"/>
            <a:ext cx="1772111" cy="431800"/>
          </a:xfrm>
        </p:spPr>
        <p:txBody>
          <a:bodyPr anchor="b"/>
          <a:lstStyle>
            <a:lvl1pPr>
              <a:defRPr sz="900" baseline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noProof="0" dirty="0"/>
              <a:t>Presenter Name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7044255" y="6173393"/>
            <a:ext cx="1772111" cy="431800"/>
          </a:xfrm>
        </p:spPr>
        <p:txBody>
          <a:bodyPr anchor="b"/>
          <a:lstStyle>
            <a:lvl1pPr algn="r">
              <a:defRPr sz="900" baseline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4108942" y="6292904"/>
            <a:ext cx="926117" cy="234860"/>
            <a:chOff x="5518839" y="6290820"/>
            <a:chExt cx="1249434" cy="316852"/>
          </a:xfrm>
          <a:solidFill>
            <a:schemeClr val="bg1"/>
          </a:solidFill>
        </p:grpSpPr>
        <p:sp>
          <p:nvSpPr>
            <p:cNvPr id="11" name="Freeform 5"/>
            <p:cNvSpPr>
              <a:spLocks noEditPoints="1"/>
            </p:cNvSpPr>
            <p:nvPr userDrawn="1"/>
          </p:nvSpPr>
          <p:spPr bwMode="auto">
            <a:xfrm>
              <a:off x="5518839" y="6290820"/>
              <a:ext cx="1167929" cy="316852"/>
            </a:xfrm>
            <a:custGeom>
              <a:avLst/>
              <a:gdLst>
                <a:gd name="T0" fmla="*/ 610 w 1071"/>
                <a:gd name="T1" fmla="*/ 283 h 288"/>
                <a:gd name="T2" fmla="*/ 486 w 1071"/>
                <a:gd name="T3" fmla="*/ 216 h 288"/>
                <a:gd name="T4" fmla="*/ 462 w 1071"/>
                <a:gd name="T5" fmla="*/ 108 h 288"/>
                <a:gd name="T6" fmla="*/ 518 w 1071"/>
                <a:gd name="T7" fmla="*/ 0 h 288"/>
                <a:gd name="T8" fmla="*/ 558 w 1071"/>
                <a:gd name="T9" fmla="*/ 60 h 288"/>
                <a:gd name="T10" fmla="*/ 603 w 1071"/>
                <a:gd name="T11" fmla="*/ 108 h 288"/>
                <a:gd name="T12" fmla="*/ 557 w 1071"/>
                <a:gd name="T13" fmla="*/ 195 h 288"/>
                <a:gd name="T14" fmla="*/ 607 w 1071"/>
                <a:gd name="T15" fmla="*/ 233 h 288"/>
                <a:gd name="T16" fmla="*/ 844 w 1071"/>
                <a:gd name="T17" fmla="*/ 135 h 288"/>
                <a:gd name="T18" fmla="*/ 638 w 1071"/>
                <a:gd name="T19" fmla="*/ 60 h 288"/>
                <a:gd name="T20" fmla="*/ 638 w 1071"/>
                <a:gd name="T21" fmla="*/ 283 h 288"/>
                <a:gd name="T22" fmla="*/ 710 w 1071"/>
                <a:gd name="T23" fmla="*/ 179 h 288"/>
                <a:gd name="T24" fmla="*/ 739 w 1071"/>
                <a:gd name="T25" fmla="*/ 99 h 288"/>
                <a:gd name="T26" fmla="*/ 774 w 1071"/>
                <a:gd name="T27" fmla="*/ 179 h 288"/>
                <a:gd name="T28" fmla="*/ 847 w 1071"/>
                <a:gd name="T29" fmla="*/ 283 h 288"/>
                <a:gd name="T30" fmla="*/ 340 w 1071"/>
                <a:gd name="T31" fmla="*/ 189 h 288"/>
                <a:gd name="T32" fmla="*/ 311 w 1071"/>
                <a:gd name="T33" fmla="*/ 190 h 288"/>
                <a:gd name="T34" fmla="*/ 431 w 1071"/>
                <a:gd name="T35" fmla="*/ 226 h 288"/>
                <a:gd name="T36" fmla="*/ 360 w 1071"/>
                <a:gd name="T37" fmla="*/ 288 h 288"/>
                <a:gd name="T38" fmla="*/ 195 w 1071"/>
                <a:gd name="T39" fmla="*/ 187 h 288"/>
                <a:gd name="T40" fmla="*/ 198 w 1071"/>
                <a:gd name="T41" fmla="*/ 283 h 288"/>
                <a:gd name="T42" fmla="*/ 0 w 1071"/>
                <a:gd name="T43" fmla="*/ 215 h 288"/>
                <a:gd name="T44" fmla="*/ 126 w 1071"/>
                <a:gd name="T45" fmla="*/ 148 h 288"/>
                <a:gd name="T46" fmla="*/ 84 w 1071"/>
                <a:gd name="T47" fmla="*/ 99 h 288"/>
                <a:gd name="T48" fmla="*/ 20 w 1071"/>
                <a:gd name="T49" fmla="*/ 65 h 288"/>
                <a:gd name="T50" fmla="*/ 197 w 1071"/>
                <a:gd name="T51" fmla="*/ 138 h 288"/>
                <a:gd name="T52" fmla="*/ 237 w 1071"/>
                <a:gd name="T53" fmla="*/ 149 h 288"/>
                <a:gd name="T54" fmla="*/ 445 w 1071"/>
                <a:gd name="T55" fmla="*/ 120 h 288"/>
                <a:gd name="T56" fmla="*/ 125 w 1071"/>
                <a:gd name="T57" fmla="*/ 242 h 288"/>
                <a:gd name="T58" fmla="*/ 115 w 1071"/>
                <a:gd name="T59" fmla="*/ 186 h 288"/>
                <a:gd name="T60" fmla="*/ 104 w 1071"/>
                <a:gd name="T61" fmla="*/ 244 h 288"/>
                <a:gd name="T62" fmla="*/ 332 w 1071"/>
                <a:gd name="T63" fmla="*/ 151 h 288"/>
                <a:gd name="T64" fmla="*/ 350 w 1071"/>
                <a:gd name="T65" fmla="*/ 95 h 288"/>
                <a:gd name="T66" fmla="*/ 311 w 1071"/>
                <a:gd name="T67" fmla="*/ 150 h 288"/>
                <a:gd name="T68" fmla="*/ 1071 w 1071"/>
                <a:gd name="T69" fmla="*/ 283 h 288"/>
                <a:gd name="T70" fmla="*/ 873 w 1071"/>
                <a:gd name="T71" fmla="*/ 215 h 288"/>
                <a:gd name="T72" fmla="*/ 999 w 1071"/>
                <a:gd name="T73" fmla="*/ 148 h 288"/>
                <a:gd name="T74" fmla="*/ 958 w 1071"/>
                <a:gd name="T75" fmla="*/ 99 h 288"/>
                <a:gd name="T76" fmla="*/ 893 w 1071"/>
                <a:gd name="T77" fmla="*/ 65 h 288"/>
                <a:gd name="T78" fmla="*/ 1070 w 1071"/>
                <a:gd name="T79" fmla="*/ 138 h 288"/>
                <a:gd name="T80" fmla="*/ 1071 w 1071"/>
                <a:gd name="T81" fmla="*/ 283 h 288"/>
                <a:gd name="T82" fmla="*/ 998 w 1071"/>
                <a:gd name="T83" fmla="*/ 186 h 288"/>
                <a:gd name="T84" fmla="*/ 943 w 1071"/>
                <a:gd name="T85" fmla="*/ 216 h 288"/>
                <a:gd name="T86" fmla="*/ 998 w 1071"/>
                <a:gd name="T87" fmla="*/ 24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71" h="288">
                  <a:moveTo>
                    <a:pt x="607" y="233"/>
                  </a:moveTo>
                  <a:cubicBezTo>
                    <a:pt x="610" y="283"/>
                    <a:pt x="610" y="283"/>
                    <a:pt x="610" y="283"/>
                  </a:cubicBezTo>
                  <a:cubicBezTo>
                    <a:pt x="604" y="284"/>
                    <a:pt x="587" y="288"/>
                    <a:pt x="562" y="288"/>
                  </a:cubicBezTo>
                  <a:cubicBezTo>
                    <a:pt x="513" y="288"/>
                    <a:pt x="486" y="267"/>
                    <a:pt x="486" y="216"/>
                  </a:cubicBezTo>
                  <a:cubicBezTo>
                    <a:pt x="486" y="176"/>
                    <a:pt x="487" y="132"/>
                    <a:pt x="488" y="108"/>
                  </a:cubicBezTo>
                  <a:cubicBezTo>
                    <a:pt x="462" y="108"/>
                    <a:pt x="462" y="108"/>
                    <a:pt x="462" y="108"/>
                  </a:cubicBezTo>
                  <a:cubicBezTo>
                    <a:pt x="462" y="97"/>
                    <a:pt x="462" y="82"/>
                    <a:pt x="462" y="70"/>
                  </a:cubicBezTo>
                  <a:cubicBezTo>
                    <a:pt x="500" y="64"/>
                    <a:pt x="513" y="42"/>
                    <a:pt x="518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59" y="17"/>
                    <a:pt x="558" y="43"/>
                    <a:pt x="558" y="60"/>
                  </a:cubicBezTo>
                  <a:cubicBezTo>
                    <a:pt x="603" y="60"/>
                    <a:pt x="603" y="60"/>
                    <a:pt x="603" y="60"/>
                  </a:cubicBezTo>
                  <a:cubicBezTo>
                    <a:pt x="603" y="108"/>
                    <a:pt x="603" y="108"/>
                    <a:pt x="603" y="108"/>
                  </a:cubicBezTo>
                  <a:cubicBezTo>
                    <a:pt x="557" y="108"/>
                    <a:pt x="557" y="108"/>
                    <a:pt x="557" y="108"/>
                  </a:cubicBezTo>
                  <a:cubicBezTo>
                    <a:pt x="557" y="195"/>
                    <a:pt x="557" y="195"/>
                    <a:pt x="557" y="195"/>
                  </a:cubicBezTo>
                  <a:cubicBezTo>
                    <a:pt x="557" y="229"/>
                    <a:pt x="564" y="238"/>
                    <a:pt x="587" y="238"/>
                  </a:cubicBezTo>
                  <a:cubicBezTo>
                    <a:pt x="594" y="238"/>
                    <a:pt x="603" y="236"/>
                    <a:pt x="607" y="233"/>
                  </a:cubicBezTo>
                  <a:close/>
                  <a:moveTo>
                    <a:pt x="844" y="179"/>
                  </a:moveTo>
                  <a:cubicBezTo>
                    <a:pt x="844" y="160"/>
                    <a:pt x="844" y="135"/>
                    <a:pt x="844" y="135"/>
                  </a:cubicBezTo>
                  <a:cubicBezTo>
                    <a:pt x="844" y="78"/>
                    <a:pt x="820" y="53"/>
                    <a:pt x="749" y="53"/>
                  </a:cubicBezTo>
                  <a:cubicBezTo>
                    <a:pt x="710" y="53"/>
                    <a:pt x="682" y="60"/>
                    <a:pt x="638" y="60"/>
                  </a:cubicBezTo>
                  <a:cubicBezTo>
                    <a:pt x="641" y="99"/>
                    <a:pt x="641" y="149"/>
                    <a:pt x="640" y="179"/>
                  </a:cubicBezTo>
                  <a:cubicBezTo>
                    <a:pt x="641" y="210"/>
                    <a:pt x="639" y="265"/>
                    <a:pt x="638" y="283"/>
                  </a:cubicBezTo>
                  <a:cubicBezTo>
                    <a:pt x="713" y="283"/>
                    <a:pt x="713" y="283"/>
                    <a:pt x="713" y="283"/>
                  </a:cubicBezTo>
                  <a:cubicBezTo>
                    <a:pt x="712" y="265"/>
                    <a:pt x="710" y="214"/>
                    <a:pt x="710" y="179"/>
                  </a:cubicBezTo>
                  <a:cubicBezTo>
                    <a:pt x="710" y="159"/>
                    <a:pt x="711" y="135"/>
                    <a:pt x="711" y="103"/>
                  </a:cubicBezTo>
                  <a:cubicBezTo>
                    <a:pt x="719" y="100"/>
                    <a:pt x="728" y="99"/>
                    <a:pt x="739" y="99"/>
                  </a:cubicBezTo>
                  <a:cubicBezTo>
                    <a:pt x="765" y="99"/>
                    <a:pt x="774" y="111"/>
                    <a:pt x="774" y="145"/>
                  </a:cubicBezTo>
                  <a:cubicBezTo>
                    <a:pt x="774" y="145"/>
                    <a:pt x="774" y="166"/>
                    <a:pt x="774" y="179"/>
                  </a:cubicBezTo>
                  <a:cubicBezTo>
                    <a:pt x="774" y="210"/>
                    <a:pt x="773" y="265"/>
                    <a:pt x="772" y="283"/>
                  </a:cubicBezTo>
                  <a:cubicBezTo>
                    <a:pt x="847" y="283"/>
                    <a:pt x="847" y="283"/>
                    <a:pt x="847" y="283"/>
                  </a:cubicBezTo>
                  <a:cubicBezTo>
                    <a:pt x="845" y="265"/>
                    <a:pt x="844" y="214"/>
                    <a:pt x="844" y="179"/>
                  </a:cubicBezTo>
                  <a:close/>
                  <a:moveTo>
                    <a:pt x="340" y="189"/>
                  </a:moveTo>
                  <a:cubicBezTo>
                    <a:pt x="332" y="189"/>
                    <a:pt x="318" y="189"/>
                    <a:pt x="311" y="188"/>
                  </a:cubicBezTo>
                  <a:cubicBezTo>
                    <a:pt x="311" y="190"/>
                    <a:pt x="311" y="190"/>
                    <a:pt x="311" y="190"/>
                  </a:cubicBezTo>
                  <a:cubicBezTo>
                    <a:pt x="311" y="222"/>
                    <a:pt x="332" y="242"/>
                    <a:pt x="371" y="242"/>
                  </a:cubicBezTo>
                  <a:cubicBezTo>
                    <a:pt x="395" y="242"/>
                    <a:pt x="416" y="235"/>
                    <a:pt x="431" y="226"/>
                  </a:cubicBezTo>
                  <a:cubicBezTo>
                    <a:pt x="434" y="276"/>
                    <a:pt x="434" y="276"/>
                    <a:pt x="434" y="276"/>
                  </a:cubicBezTo>
                  <a:cubicBezTo>
                    <a:pt x="419" y="283"/>
                    <a:pt x="389" y="288"/>
                    <a:pt x="360" y="288"/>
                  </a:cubicBezTo>
                  <a:cubicBezTo>
                    <a:pt x="281" y="288"/>
                    <a:pt x="243" y="261"/>
                    <a:pt x="237" y="188"/>
                  </a:cubicBezTo>
                  <a:cubicBezTo>
                    <a:pt x="228" y="187"/>
                    <a:pt x="214" y="187"/>
                    <a:pt x="195" y="187"/>
                  </a:cubicBezTo>
                  <a:cubicBezTo>
                    <a:pt x="195" y="200"/>
                    <a:pt x="194" y="211"/>
                    <a:pt x="194" y="220"/>
                  </a:cubicBezTo>
                  <a:cubicBezTo>
                    <a:pt x="194" y="238"/>
                    <a:pt x="195" y="265"/>
                    <a:pt x="198" y="283"/>
                  </a:cubicBezTo>
                  <a:cubicBezTo>
                    <a:pt x="154" y="283"/>
                    <a:pt x="121" y="288"/>
                    <a:pt x="87" y="288"/>
                  </a:cubicBezTo>
                  <a:cubicBezTo>
                    <a:pt x="22" y="288"/>
                    <a:pt x="0" y="261"/>
                    <a:pt x="0" y="215"/>
                  </a:cubicBezTo>
                  <a:cubicBezTo>
                    <a:pt x="0" y="171"/>
                    <a:pt x="36" y="147"/>
                    <a:pt x="115" y="147"/>
                  </a:cubicBezTo>
                  <a:cubicBezTo>
                    <a:pt x="118" y="147"/>
                    <a:pt x="123" y="147"/>
                    <a:pt x="126" y="148"/>
                  </a:cubicBezTo>
                  <a:cubicBezTo>
                    <a:pt x="126" y="143"/>
                    <a:pt x="126" y="143"/>
                    <a:pt x="126" y="143"/>
                  </a:cubicBezTo>
                  <a:cubicBezTo>
                    <a:pt x="126" y="112"/>
                    <a:pt x="116" y="99"/>
                    <a:pt x="84" y="99"/>
                  </a:cubicBezTo>
                  <a:cubicBezTo>
                    <a:pt x="62" y="99"/>
                    <a:pt x="38" y="107"/>
                    <a:pt x="23" y="115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38" y="58"/>
                    <a:pt x="68" y="53"/>
                    <a:pt x="102" y="53"/>
                  </a:cubicBezTo>
                  <a:cubicBezTo>
                    <a:pt x="171" y="53"/>
                    <a:pt x="197" y="75"/>
                    <a:pt x="197" y="138"/>
                  </a:cubicBezTo>
                  <a:cubicBezTo>
                    <a:pt x="197" y="141"/>
                    <a:pt x="197" y="145"/>
                    <a:pt x="197" y="148"/>
                  </a:cubicBezTo>
                  <a:cubicBezTo>
                    <a:pt x="213" y="148"/>
                    <a:pt x="226" y="149"/>
                    <a:pt x="237" y="149"/>
                  </a:cubicBezTo>
                  <a:cubicBezTo>
                    <a:pt x="244" y="87"/>
                    <a:pt x="275" y="53"/>
                    <a:pt x="352" y="53"/>
                  </a:cubicBezTo>
                  <a:cubicBezTo>
                    <a:pt x="416" y="53"/>
                    <a:pt x="445" y="80"/>
                    <a:pt x="445" y="120"/>
                  </a:cubicBezTo>
                  <a:cubicBezTo>
                    <a:pt x="445" y="167"/>
                    <a:pt x="410" y="189"/>
                    <a:pt x="340" y="189"/>
                  </a:cubicBezTo>
                  <a:close/>
                  <a:moveTo>
                    <a:pt x="125" y="242"/>
                  </a:moveTo>
                  <a:cubicBezTo>
                    <a:pt x="124" y="226"/>
                    <a:pt x="124" y="205"/>
                    <a:pt x="125" y="186"/>
                  </a:cubicBezTo>
                  <a:cubicBezTo>
                    <a:pt x="122" y="186"/>
                    <a:pt x="118" y="186"/>
                    <a:pt x="115" y="186"/>
                  </a:cubicBezTo>
                  <a:cubicBezTo>
                    <a:pt x="82" y="186"/>
                    <a:pt x="69" y="197"/>
                    <a:pt x="69" y="216"/>
                  </a:cubicBezTo>
                  <a:cubicBezTo>
                    <a:pt x="69" y="236"/>
                    <a:pt x="80" y="244"/>
                    <a:pt x="104" y="244"/>
                  </a:cubicBezTo>
                  <a:cubicBezTo>
                    <a:pt x="111" y="244"/>
                    <a:pt x="119" y="243"/>
                    <a:pt x="125" y="242"/>
                  </a:cubicBezTo>
                  <a:close/>
                  <a:moveTo>
                    <a:pt x="332" y="151"/>
                  </a:moveTo>
                  <a:cubicBezTo>
                    <a:pt x="362" y="151"/>
                    <a:pt x="377" y="141"/>
                    <a:pt x="377" y="119"/>
                  </a:cubicBezTo>
                  <a:cubicBezTo>
                    <a:pt x="377" y="103"/>
                    <a:pt x="366" y="95"/>
                    <a:pt x="350" y="95"/>
                  </a:cubicBezTo>
                  <a:cubicBezTo>
                    <a:pt x="321" y="95"/>
                    <a:pt x="311" y="118"/>
                    <a:pt x="311" y="149"/>
                  </a:cubicBezTo>
                  <a:cubicBezTo>
                    <a:pt x="311" y="150"/>
                    <a:pt x="311" y="150"/>
                    <a:pt x="311" y="150"/>
                  </a:cubicBezTo>
                  <a:cubicBezTo>
                    <a:pt x="317" y="151"/>
                    <a:pt x="325" y="151"/>
                    <a:pt x="332" y="151"/>
                  </a:cubicBezTo>
                  <a:close/>
                  <a:moveTo>
                    <a:pt x="1071" y="283"/>
                  </a:moveTo>
                  <a:cubicBezTo>
                    <a:pt x="1028" y="283"/>
                    <a:pt x="994" y="288"/>
                    <a:pt x="960" y="288"/>
                  </a:cubicBezTo>
                  <a:cubicBezTo>
                    <a:pt x="896" y="288"/>
                    <a:pt x="873" y="261"/>
                    <a:pt x="873" y="215"/>
                  </a:cubicBezTo>
                  <a:cubicBezTo>
                    <a:pt x="873" y="171"/>
                    <a:pt x="909" y="147"/>
                    <a:pt x="988" y="147"/>
                  </a:cubicBezTo>
                  <a:cubicBezTo>
                    <a:pt x="991" y="147"/>
                    <a:pt x="997" y="147"/>
                    <a:pt x="999" y="148"/>
                  </a:cubicBezTo>
                  <a:cubicBezTo>
                    <a:pt x="999" y="143"/>
                    <a:pt x="999" y="143"/>
                    <a:pt x="999" y="143"/>
                  </a:cubicBezTo>
                  <a:cubicBezTo>
                    <a:pt x="999" y="112"/>
                    <a:pt x="989" y="99"/>
                    <a:pt x="958" y="99"/>
                  </a:cubicBezTo>
                  <a:cubicBezTo>
                    <a:pt x="935" y="99"/>
                    <a:pt x="912" y="107"/>
                    <a:pt x="896" y="115"/>
                  </a:cubicBezTo>
                  <a:cubicBezTo>
                    <a:pt x="893" y="65"/>
                    <a:pt x="893" y="65"/>
                    <a:pt x="893" y="65"/>
                  </a:cubicBezTo>
                  <a:cubicBezTo>
                    <a:pt x="911" y="58"/>
                    <a:pt x="941" y="53"/>
                    <a:pt x="975" y="53"/>
                  </a:cubicBezTo>
                  <a:cubicBezTo>
                    <a:pt x="1044" y="53"/>
                    <a:pt x="1070" y="75"/>
                    <a:pt x="1070" y="138"/>
                  </a:cubicBezTo>
                  <a:cubicBezTo>
                    <a:pt x="1070" y="171"/>
                    <a:pt x="1068" y="200"/>
                    <a:pt x="1068" y="220"/>
                  </a:cubicBezTo>
                  <a:cubicBezTo>
                    <a:pt x="1068" y="238"/>
                    <a:pt x="1068" y="265"/>
                    <a:pt x="1071" y="283"/>
                  </a:cubicBezTo>
                  <a:close/>
                  <a:moveTo>
                    <a:pt x="998" y="242"/>
                  </a:moveTo>
                  <a:cubicBezTo>
                    <a:pt x="997" y="226"/>
                    <a:pt x="998" y="205"/>
                    <a:pt x="998" y="186"/>
                  </a:cubicBezTo>
                  <a:cubicBezTo>
                    <a:pt x="995" y="186"/>
                    <a:pt x="991" y="186"/>
                    <a:pt x="988" y="186"/>
                  </a:cubicBezTo>
                  <a:cubicBezTo>
                    <a:pt x="956" y="186"/>
                    <a:pt x="943" y="197"/>
                    <a:pt x="943" y="216"/>
                  </a:cubicBezTo>
                  <a:cubicBezTo>
                    <a:pt x="943" y="236"/>
                    <a:pt x="953" y="244"/>
                    <a:pt x="977" y="244"/>
                  </a:cubicBezTo>
                  <a:cubicBezTo>
                    <a:pt x="984" y="244"/>
                    <a:pt x="993" y="243"/>
                    <a:pt x="998" y="2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6699791" y="6340239"/>
              <a:ext cx="68482" cy="73152"/>
            </a:xfrm>
            <a:custGeom>
              <a:avLst/>
              <a:gdLst>
                <a:gd name="T0" fmla="*/ 5 w 37"/>
                <a:gd name="T1" fmla="*/ 33 h 39"/>
                <a:gd name="T2" fmla="*/ 1 w 37"/>
                <a:gd name="T3" fmla="*/ 27 h 39"/>
                <a:gd name="T4" fmla="*/ 0 w 37"/>
                <a:gd name="T5" fmla="*/ 20 h 39"/>
                <a:gd name="T6" fmla="*/ 1 w 37"/>
                <a:gd name="T7" fmla="*/ 12 h 39"/>
                <a:gd name="T8" fmla="*/ 5 w 37"/>
                <a:gd name="T9" fmla="*/ 6 h 39"/>
                <a:gd name="T10" fmla="*/ 11 w 37"/>
                <a:gd name="T11" fmla="*/ 2 h 39"/>
                <a:gd name="T12" fmla="*/ 18 w 37"/>
                <a:gd name="T13" fmla="*/ 0 h 39"/>
                <a:gd name="T14" fmla="*/ 26 w 37"/>
                <a:gd name="T15" fmla="*/ 2 h 39"/>
                <a:gd name="T16" fmla="*/ 32 w 37"/>
                <a:gd name="T17" fmla="*/ 6 h 39"/>
                <a:gd name="T18" fmla="*/ 36 w 37"/>
                <a:gd name="T19" fmla="*/ 12 h 39"/>
                <a:gd name="T20" fmla="*/ 37 w 37"/>
                <a:gd name="T21" fmla="*/ 20 h 39"/>
                <a:gd name="T22" fmla="*/ 36 w 37"/>
                <a:gd name="T23" fmla="*/ 27 h 39"/>
                <a:gd name="T24" fmla="*/ 32 w 37"/>
                <a:gd name="T25" fmla="*/ 33 h 39"/>
                <a:gd name="T26" fmla="*/ 26 w 37"/>
                <a:gd name="T27" fmla="*/ 38 h 39"/>
                <a:gd name="T28" fmla="*/ 18 w 37"/>
                <a:gd name="T29" fmla="*/ 39 h 39"/>
                <a:gd name="T30" fmla="*/ 11 w 37"/>
                <a:gd name="T31" fmla="*/ 38 h 39"/>
                <a:gd name="T32" fmla="*/ 5 w 37"/>
                <a:gd name="T33" fmla="*/ 33 h 39"/>
                <a:gd name="T34" fmla="*/ 12 w 37"/>
                <a:gd name="T35" fmla="*/ 35 h 39"/>
                <a:gd name="T36" fmla="*/ 18 w 37"/>
                <a:gd name="T37" fmla="*/ 36 h 39"/>
                <a:gd name="T38" fmla="*/ 25 w 37"/>
                <a:gd name="T39" fmla="*/ 35 h 39"/>
                <a:gd name="T40" fmla="*/ 30 w 37"/>
                <a:gd name="T41" fmla="*/ 31 h 39"/>
                <a:gd name="T42" fmla="*/ 33 w 37"/>
                <a:gd name="T43" fmla="*/ 26 h 39"/>
                <a:gd name="T44" fmla="*/ 34 w 37"/>
                <a:gd name="T45" fmla="*/ 20 h 39"/>
                <a:gd name="T46" fmla="*/ 33 w 37"/>
                <a:gd name="T47" fmla="*/ 13 h 39"/>
                <a:gd name="T48" fmla="*/ 30 w 37"/>
                <a:gd name="T49" fmla="*/ 8 h 39"/>
                <a:gd name="T50" fmla="*/ 25 w 37"/>
                <a:gd name="T51" fmla="*/ 5 h 39"/>
                <a:gd name="T52" fmla="*/ 18 w 37"/>
                <a:gd name="T53" fmla="*/ 3 h 39"/>
                <a:gd name="T54" fmla="*/ 12 w 37"/>
                <a:gd name="T55" fmla="*/ 5 h 39"/>
                <a:gd name="T56" fmla="*/ 7 w 37"/>
                <a:gd name="T57" fmla="*/ 8 h 39"/>
                <a:gd name="T58" fmla="*/ 4 w 37"/>
                <a:gd name="T59" fmla="*/ 13 h 39"/>
                <a:gd name="T60" fmla="*/ 3 w 37"/>
                <a:gd name="T61" fmla="*/ 20 h 39"/>
                <a:gd name="T62" fmla="*/ 5 w 37"/>
                <a:gd name="T63" fmla="*/ 29 h 39"/>
                <a:gd name="T64" fmla="*/ 12 w 37"/>
                <a:gd name="T65" fmla="*/ 35 h 39"/>
                <a:gd name="T66" fmla="*/ 11 w 37"/>
                <a:gd name="T67" fmla="*/ 8 h 39"/>
                <a:gd name="T68" fmla="*/ 15 w 37"/>
                <a:gd name="T69" fmla="*/ 7 h 39"/>
                <a:gd name="T70" fmla="*/ 18 w 37"/>
                <a:gd name="T71" fmla="*/ 7 h 39"/>
                <a:gd name="T72" fmla="*/ 25 w 37"/>
                <a:gd name="T73" fmla="*/ 9 h 39"/>
                <a:gd name="T74" fmla="*/ 27 w 37"/>
                <a:gd name="T75" fmla="*/ 14 h 39"/>
                <a:gd name="T76" fmla="*/ 27 w 37"/>
                <a:gd name="T77" fmla="*/ 17 h 39"/>
                <a:gd name="T78" fmla="*/ 25 w 37"/>
                <a:gd name="T79" fmla="*/ 19 h 39"/>
                <a:gd name="T80" fmla="*/ 24 w 37"/>
                <a:gd name="T81" fmla="*/ 21 h 39"/>
                <a:gd name="T82" fmla="*/ 22 w 37"/>
                <a:gd name="T83" fmla="*/ 21 h 39"/>
                <a:gd name="T84" fmla="*/ 22 w 37"/>
                <a:gd name="T85" fmla="*/ 21 h 39"/>
                <a:gd name="T86" fmla="*/ 28 w 37"/>
                <a:gd name="T87" fmla="*/ 31 h 39"/>
                <a:gd name="T88" fmla="*/ 27 w 37"/>
                <a:gd name="T89" fmla="*/ 31 h 39"/>
                <a:gd name="T90" fmla="*/ 26 w 37"/>
                <a:gd name="T91" fmla="*/ 31 h 39"/>
                <a:gd name="T92" fmla="*/ 24 w 37"/>
                <a:gd name="T93" fmla="*/ 31 h 39"/>
                <a:gd name="T94" fmla="*/ 23 w 37"/>
                <a:gd name="T95" fmla="*/ 30 h 39"/>
                <a:gd name="T96" fmla="*/ 18 w 37"/>
                <a:gd name="T97" fmla="*/ 22 h 39"/>
                <a:gd name="T98" fmla="*/ 15 w 37"/>
                <a:gd name="T99" fmla="*/ 22 h 39"/>
                <a:gd name="T100" fmla="*/ 15 w 37"/>
                <a:gd name="T101" fmla="*/ 31 h 39"/>
                <a:gd name="T102" fmla="*/ 11 w 37"/>
                <a:gd name="T103" fmla="*/ 31 h 39"/>
                <a:gd name="T104" fmla="*/ 11 w 37"/>
                <a:gd name="T105" fmla="*/ 8 h 39"/>
                <a:gd name="T106" fmla="*/ 19 w 37"/>
                <a:gd name="T107" fmla="*/ 19 h 39"/>
                <a:gd name="T108" fmla="*/ 23 w 37"/>
                <a:gd name="T109" fmla="*/ 14 h 39"/>
                <a:gd name="T110" fmla="*/ 22 w 37"/>
                <a:gd name="T111" fmla="*/ 12 h 39"/>
                <a:gd name="T112" fmla="*/ 18 w 37"/>
                <a:gd name="T113" fmla="*/ 11 h 39"/>
                <a:gd name="T114" fmla="*/ 16 w 37"/>
                <a:gd name="T115" fmla="*/ 11 h 39"/>
                <a:gd name="T116" fmla="*/ 15 w 37"/>
                <a:gd name="T117" fmla="*/ 11 h 39"/>
                <a:gd name="T118" fmla="*/ 15 w 37"/>
                <a:gd name="T119" fmla="*/ 11 h 39"/>
                <a:gd name="T120" fmla="*/ 15 w 37"/>
                <a:gd name="T121" fmla="*/ 19 h 39"/>
                <a:gd name="T122" fmla="*/ 19 w 37"/>
                <a:gd name="T123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7" h="39">
                  <a:moveTo>
                    <a:pt x="5" y="33"/>
                  </a:moveTo>
                  <a:cubicBezTo>
                    <a:pt x="3" y="32"/>
                    <a:pt x="2" y="30"/>
                    <a:pt x="1" y="27"/>
                  </a:cubicBezTo>
                  <a:cubicBezTo>
                    <a:pt x="0" y="25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10"/>
                    <a:pt x="3" y="8"/>
                    <a:pt x="5" y="6"/>
                  </a:cubicBezTo>
                  <a:cubicBezTo>
                    <a:pt x="6" y="4"/>
                    <a:pt x="8" y="3"/>
                    <a:pt x="11" y="2"/>
                  </a:cubicBezTo>
                  <a:cubicBezTo>
                    <a:pt x="13" y="1"/>
                    <a:pt x="15" y="0"/>
                    <a:pt x="18" y="0"/>
                  </a:cubicBezTo>
                  <a:cubicBezTo>
                    <a:pt x="21" y="0"/>
                    <a:pt x="24" y="1"/>
                    <a:pt x="26" y="2"/>
                  </a:cubicBezTo>
                  <a:cubicBezTo>
                    <a:pt x="29" y="3"/>
                    <a:pt x="30" y="4"/>
                    <a:pt x="32" y="6"/>
                  </a:cubicBezTo>
                  <a:cubicBezTo>
                    <a:pt x="34" y="8"/>
                    <a:pt x="35" y="10"/>
                    <a:pt x="36" y="12"/>
                  </a:cubicBezTo>
                  <a:cubicBezTo>
                    <a:pt x="37" y="14"/>
                    <a:pt x="37" y="17"/>
                    <a:pt x="37" y="20"/>
                  </a:cubicBezTo>
                  <a:cubicBezTo>
                    <a:pt x="37" y="22"/>
                    <a:pt x="37" y="25"/>
                    <a:pt x="36" y="27"/>
                  </a:cubicBezTo>
                  <a:cubicBezTo>
                    <a:pt x="35" y="30"/>
                    <a:pt x="34" y="32"/>
                    <a:pt x="32" y="33"/>
                  </a:cubicBezTo>
                  <a:cubicBezTo>
                    <a:pt x="30" y="35"/>
                    <a:pt x="28" y="37"/>
                    <a:pt x="26" y="38"/>
                  </a:cubicBezTo>
                  <a:cubicBezTo>
                    <a:pt x="24" y="39"/>
                    <a:pt x="21" y="39"/>
                    <a:pt x="18" y="39"/>
                  </a:cubicBezTo>
                  <a:cubicBezTo>
                    <a:pt x="15" y="39"/>
                    <a:pt x="13" y="39"/>
                    <a:pt x="11" y="38"/>
                  </a:cubicBezTo>
                  <a:cubicBezTo>
                    <a:pt x="8" y="37"/>
                    <a:pt x="6" y="35"/>
                    <a:pt x="5" y="33"/>
                  </a:cubicBezTo>
                  <a:close/>
                  <a:moveTo>
                    <a:pt x="12" y="35"/>
                  </a:moveTo>
                  <a:cubicBezTo>
                    <a:pt x="14" y="36"/>
                    <a:pt x="16" y="36"/>
                    <a:pt x="18" y="36"/>
                  </a:cubicBezTo>
                  <a:cubicBezTo>
                    <a:pt x="21" y="36"/>
                    <a:pt x="23" y="36"/>
                    <a:pt x="25" y="35"/>
                  </a:cubicBezTo>
                  <a:cubicBezTo>
                    <a:pt x="27" y="34"/>
                    <a:pt x="28" y="33"/>
                    <a:pt x="30" y="31"/>
                  </a:cubicBezTo>
                  <a:cubicBezTo>
                    <a:pt x="31" y="30"/>
                    <a:pt x="32" y="28"/>
                    <a:pt x="33" y="26"/>
                  </a:cubicBezTo>
                  <a:cubicBezTo>
                    <a:pt x="33" y="24"/>
                    <a:pt x="34" y="22"/>
                    <a:pt x="34" y="20"/>
                  </a:cubicBezTo>
                  <a:cubicBezTo>
                    <a:pt x="34" y="17"/>
                    <a:pt x="33" y="15"/>
                    <a:pt x="33" y="13"/>
                  </a:cubicBezTo>
                  <a:cubicBezTo>
                    <a:pt x="32" y="11"/>
                    <a:pt x="31" y="10"/>
                    <a:pt x="30" y="8"/>
                  </a:cubicBezTo>
                  <a:cubicBezTo>
                    <a:pt x="28" y="7"/>
                    <a:pt x="27" y="5"/>
                    <a:pt x="25" y="5"/>
                  </a:cubicBezTo>
                  <a:cubicBezTo>
                    <a:pt x="23" y="4"/>
                    <a:pt x="21" y="3"/>
                    <a:pt x="18" y="3"/>
                  </a:cubicBezTo>
                  <a:cubicBezTo>
                    <a:pt x="16" y="3"/>
                    <a:pt x="14" y="4"/>
                    <a:pt x="12" y="5"/>
                  </a:cubicBezTo>
                  <a:cubicBezTo>
                    <a:pt x="10" y="5"/>
                    <a:pt x="9" y="7"/>
                    <a:pt x="7" y="8"/>
                  </a:cubicBezTo>
                  <a:cubicBezTo>
                    <a:pt x="6" y="10"/>
                    <a:pt x="5" y="11"/>
                    <a:pt x="4" y="13"/>
                  </a:cubicBezTo>
                  <a:cubicBezTo>
                    <a:pt x="4" y="15"/>
                    <a:pt x="3" y="17"/>
                    <a:pt x="3" y="20"/>
                  </a:cubicBezTo>
                  <a:cubicBezTo>
                    <a:pt x="3" y="23"/>
                    <a:pt x="4" y="26"/>
                    <a:pt x="5" y="29"/>
                  </a:cubicBezTo>
                  <a:cubicBezTo>
                    <a:pt x="7" y="31"/>
                    <a:pt x="9" y="33"/>
                    <a:pt x="12" y="35"/>
                  </a:cubicBezTo>
                  <a:close/>
                  <a:moveTo>
                    <a:pt x="11" y="8"/>
                  </a:moveTo>
                  <a:cubicBezTo>
                    <a:pt x="13" y="8"/>
                    <a:pt x="14" y="7"/>
                    <a:pt x="15" y="7"/>
                  </a:cubicBezTo>
                  <a:cubicBezTo>
                    <a:pt x="16" y="7"/>
                    <a:pt x="17" y="7"/>
                    <a:pt x="18" y="7"/>
                  </a:cubicBezTo>
                  <a:cubicBezTo>
                    <a:pt x="21" y="7"/>
                    <a:pt x="23" y="8"/>
                    <a:pt x="25" y="9"/>
                  </a:cubicBezTo>
                  <a:cubicBezTo>
                    <a:pt x="26" y="11"/>
                    <a:pt x="27" y="12"/>
                    <a:pt x="27" y="14"/>
                  </a:cubicBezTo>
                  <a:cubicBezTo>
                    <a:pt x="27" y="15"/>
                    <a:pt x="27" y="16"/>
                    <a:pt x="27" y="17"/>
                  </a:cubicBezTo>
                  <a:cubicBezTo>
                    <a:pt x="26" y="18"/>
                    <a:pt x="26" y="18"/>
                    <a:pt x="25" y="19"/>
                  </a:cubicBezTo>
                  <a:cubicBezTo>
                    <a:pt x="25" y="20"/>
                    <a:pt x="24" y="20"/>
                    <a:pt x="24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5" y="31"/>
                    <a:pt x="24" y="31"/>
                    <a:pt x="24" y="31"/>
                  </a:cubicBezTo>
                  <a:cubicBezTo>
                    <a:pt x="23" y="31"/>
                    <a:pt x="23" y="30"/>
                    <a:pt x="23" y="30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1"/>
                    <a:pt x="11" y="31"/>
                    <a:pt x="11" y="31"/>
                  </a:cubicBezTo>
                  <a:lnTo>
                    <a:pt x="11" y="8"/>
                  </a:lnTo>
                  <a:close/>
                  <a:moveTo>
                    <a:pt x="19" y="19"/>
                  </a:moveTo>
                  <a:cubicBezTo>
                    <a:pt x="22" y="19"/>
                    <a:pt x="23" y="17"/>
                    <a:pt x="23" y="14"/>
                  </a:cubicBezTo>
                  <a:cubicBezTo>
                    <a:pt x="23" y="13"/>
                    <a:pt x="23" y="12"/>
                    <a:pt x="22" y="12"/>
                  </a:cubicBezTo>
                  <a:cubicBezTo>
                    <a:pt x="21" y="11"/>
                    <a:pt x="20" y="11"/>
                    <a:pt x="18" y="11"/>
                  </a:cubicBezTo>
                  <a:cubicBezTo>
                    <a:pt x="17" y="11"/>
                    <a:pt x="17" y="11"/>
                    <a:pt x="16" y="11"/>
                  </a:cubicBezTo>
                  <a:cubicBezTo>
                    <a:pt x="16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9"/>
                    <a:pt x="15" y="19"/>
                    <a:pt x="15" y="19"/>
                  </a:cubicBezTo>
                  <a:lnTo>
                    <a:pt x="19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D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1" y="4114800"/>
            <a:ext cx="9144001" cy="274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54399" y="6173393"/>
            <a:ext cx="1772111" cy="431800"/>
          </a:xfrm>
        </p:spPr>
        <p:txBody>
          <a:bodyPr anchor="b"/>
          <a:lstStyle>
            <a:lvl1pPr>
              <a:defRPr sz="900" baseline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noProof="0" dirty="0"/>
              <a:t>Presenter Name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7044255" y="6173393"/>
            <a:ext cx="1772111" cy="431800"/>
          </a:xfrm>
        </p:spPr>
        <p:txBody>
          <a:bodyPr anchor="b"/>
          <a:lstStyle>
            <a:lvl1pPr algn="r">
              <a:defRPr sz="900" baseline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2009896" y="4384650"/>
            <a:ext cx="5097090" cy="1280160"/>
          </a:xfrm>
        </p:spPr>
        <p:txBody>
          <a:bodyPr anchor="b"/>
          <a:lstStyle>
            <a:lvl1pPr algn="ctr">
              <a:lnSpc>
                <a:spcPct val="90000"/>
              </a:lnSpc>
              <a:defRPr sz="4400" b="0" i="0" cap="none" baseline="0">
                <a:solidFill>
                  <a:srgbClr val="FFFFFF"/>
                </a:solidFill>
                <a:latin typeface="Domaine Display Bold" panose="020A0803080505060203" pitchFamily="18" charset="0"/>
                <a:cs typeface="Domaine Display Bold" panose="020A0803080505060203" pitchFamily="18" charset="0"/>
              </a:defRPr>
            </a:lvl1pPr>
          </a:lstStyle>
          <a:p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29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2616464" y="5639521"/>
            <a:ext cx="3877578" cy="37186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 b="0" cap="none" spc="0" baseline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342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5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8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30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4678316" y="6319890"/>
            <a:ext cx="953312" cy="287783"/>
          </a:xfrm>
          <a:solidFill>
            <a:schemeClr val="bg2"/>
          </a:solidFill>
        </p:spPr>
        <p:txBody>
          <a:bodyPr anchor="ctr"/>
          <a:lstStyle>
            <a:lvl1pPr algn="ctr">
              <a:defRPr sz="750" b="1" baseline="0">
                <a:solidFill>
                  <a:schemeClr val="tx1"/>
                </a:solidFill>
                <a:latin typeface="Open Sans Bold"/>
                <a:cs typeface="Open Sans Bold"/>
              </a:defRPr>
            </a:lvl1pPr>
          </a:lstStyle>
          <a:p>
            <a:r>
              <a:rPr lang="en-US" dirty="0"/>
              <a:t>PARTNER LOGO</a:t>
            </a:r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3598269" y="6325914"/>
            <a:ext cx="926117" cy="234860"/>
            <a:chOff x="5518839" y="6290820"/>
            <a:chExt cx="1249434" cy="316852"/>
          </a:xfrm>
          <a:solidFill>
            <a:schemeClr val="bg1"/>
          </a:solidFill>
        </p:grpSpPr>
        <p:sp>
          <p:nvSpPr>
            <p:cNvPr id="32" name="Freeform 31"/>
            <p:cNvSpPr>
              <a:spLocks noEditPoints="1"/>
            </p:cNvSpPr>
            <p:nvPr userDrawn="1"/>
          </p:nvSpPr>
          <p:spPr bwMode="auto">
            <a:xfrm>
              <a:off x="5518839" y="6290820"/>
              <a:ext cx="1167929" cy="316852"/>
            </a:xfrm>
            <a:custGeom>
              <a:avLst/>
              <a:gdLst>
                <a:gd name="T0" fmla="*/ 610 w 1071"/>
                <a:gd name="T1" fmla="*/ 283 h 288"/>
                <a:gd name="T2" fmla="*/ 486 w 1071"/>
                <a:gd name="T3" fmla="*/ 216 h 288"/>
                <a:gd name="T4" fmla="*/ 462 w 1071"/>
                <a:gd name="T5" fmla="*/ 108 h 288"/>
                <a:gd name="T6" fmla="*/ 518 w 1071"/>
                <a:gd name="T7" fmla="*/ 0 h 288"/>
                <a:gd name="T8" fmla="*/ 558 w 1071"/>
                <a:gd name="T9" fmla="*/ 60 h 288"/>
                <a:gd name="T10" fmla="*/ 603 w 1071"/>
                <a:gd name="T11" fmla="*/ 108 h 288"/>
                <a:gd name="T12" fmla="*/ 557 w 1071"/>
                <a:gd name="T13" fmla="*/ 195 h 288"/>
                <a:gd name="T14" fmla="*/ 607 w 1071"/>
                <a:gd name="T15" fmla="*/ 233 h 288"/>
                <a:gd name="T16" fmla="*/ 844 w 1071"/>
                <a:gd name="T17" fmla="*/ 135 h 288"/>
                <a:gd name="T18" fmla="*/ 638 w 1071"/>
                <a:gd name="T19" fmla="*/ 60 h 288"/>
                <a:gd name="T20" fmla="*/ 638 w 1071"/>
                <a:gd name="T21" fmla="*/ 283 h 288"/>
                <a:gd name="T22" fmla="*/ 710 w 1071"/>
                <a:gd name="T23" fmla="*/ 179 h 288"/>
                <a:gd name="T24" fmla="*/ 739 w 1071"/>
                <a:gd name="T25" fmla="*/ 99 h 288"/>
                <a:gd name="T26" fmla="*/ 774 w 1071"/>
                <a:gd name="T27" fmla="*/ 179 h 288"/>
                <a:gd name="T28" fmla="*/ 847 w 1071"/>
                <a:gd name="T29" fmla="*/ 283 h 288"/>
                <a:gd name="T30" fmla="*/ 340 w 1071"/>
                <a:gd name="T31" fmla="*/ 189 h 288"/>
                <a:gd name="T32" fmla="*/ 311 w 1071"/>
                <a:gd name="T33" fmla="*/ 190 h 288"/>
                <a:gd name="T34" fmla="*/ 431 w 1071"/>
                <a:gd name="T35" fmla="*/ 226 h 288"/>
                <a:gd name="T36" fmla="*/ 360 w 1071"/>
                <a:gd name="T37" fmla="*/ 288 h 288"/>
                <a:gd name="T38" fmla="*/ 195 w 1071"/>
                <a:gd name="T39" fmla="*/ 187 h 288"/>
                <a:gd name="T40" fmla="*/ 198 w 1071"/>
                <a:gd name="T41" fmla="*/ 283 h 288"/>
                <a:gd name="T42" fmla="*/ 0 w 1071"/>
                <a:gd name="T43" fmla="*/ 215 h 288"/>
                <a:gd name="T44" fmla="*/ 126 w 1071"/>
                <a:gd name="T45" fmla="*/ 148 h 288"/>
                <a:gd name="T46" fmla="*/ 84 w 1071"/>
                <a:gd name="T47" fmla="*/ 99 h 288"/>
                <a:gd name="T48" fmla="*/ 20 w 1071"/>
                <a:gd name="T49" fmla="*/ 65 h 288"/>
                <a:gd name="T50" fmla="*/ 197 w 1071"/>
                <a:gd name="T51" fmla="*/ 138 h 288"/>
                <a:gd name="T52" fmla="*/ 237 w 1071"/>
                <a:gd name="T53" fmla="*/ 149 h 288"/>
                <a:gd name="T54" fmla="*/ 445 w 1071"/>
                <a:gd name="T55" fmla="*/ 120 h 288"/>
                <a:gd name="T56" fmla="*/ 125 w 1071"/>
                <a:gd name="T57" fmla="*/ 242 h 288"/>
                <a:gd name="T58" fmla="*/ 115 w 1071"/>
                <a:gd name="T59" fmla="*/ 186 h 288"/>
                <a:gd name="T60" fmla="*/ 104 w 1071"/>
                <a:gd name="T61" fmla="*/ 244 h 288"/>
                <a:gd name="T62" fmla="*/ 332 w 1071"/>
                <a:gd name="T63" fmla="*/ 151 h 288"/>
                <a:gd name="T64" fmla="*/ 350 w 1071"/>
                <a:gd name="T65" fmla="*/ 95 h 288"/>
                <a:gd name="T66" fmla="*/ 311 w 1071"/>
                <a:gd name="T67" fmla="*/ 150 h 288"/>
                <a:gd name="T68" fmla="*/ 1071 w 1071"/>
                <a:gd name="T69" fmla="*/ 283 h 288"/>
                <a:gd name="T70" fmla="*/ 873 w 1071"/>
                <a:gd name="T71" fmla="*/ 215 h 288"/>
                <a:gd name="T72" fmla="*/ 999 w 1071"/>
                <a:gd name="T73" fmla="*/ 148 h 288"/>
                <a:gd name="T74" fmla="*/ 958 w 1071"/>
                <a:gd name="T75" fmla="*/ 99 h 288"/>
                <a:gd name="T76" fmla="*/ 893 w 1071"/>
                <a:gd name="T77" fmla="*/ 65 h 288"/>
                <a:gd name="T78" fmla="*/ 1070 w 1071"/>
                <a:gd name="T79" fmla="*/ 138 h 288"/>
                <a:gd name="T80" fmla="*/ 1071 w 1071"/>
                <a:gd name="T81" fmla="*/ 283 h 288"/>
                <a:gd name="T82" fmla="*/ 998 w 1071"/>
                <a:gd name="T83" fmla="*/ 186 h 288"/>
                <a:gd name="T84" fmla="*/ 943 w 1071"/>
                <a:gd name="T85" fmla="*/ 216 h 288"/>
                <a:gd name="T86" fmla="*/ 998 w 1071"/>
                <a:gd name="T87" fmla="*/ 24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71" h="288">
                  <a:moveTo>
                    <a:pt x="607" y="233"/>
                  </a:moveTo>
                  <a:cubicBezTo>
                    <a:pt x="610" y="283"/>
                    <a:pt x="610" y="283"/>
                    <a:pt x="610" y="283"/>
                  </a:cubicBezTo>
                  <a:cubicBezTo>
                    <a:pt x="604" y="284"/>
                    <a:pt x="587" y="288"/>
                    <a:pt x="562" y="288"/>
                  </a:cubicBezTo>
                  <a:cubicBezTo>
                    <a:pt x="513" y="288"/>
                    <a:pt x="486" y="267"/>
                    <a:pt x="486" y="216"/>
                  </a:cubicBezTo>
                  <a:cubicBezTo>
                    <a:pt x="486" y="176"/>
                    <a:pt x="487" y="132"/>
                    <a:pt x="488" y="108"/>
                  </a:cubicBezTo>
                  <a:cubicBezTo>
                    <a:pt x="462" y="108"/>
                    <a:pt x="462" y="108"/>
                    <a:pt x="462" y="108"/>
                  </a:cubicBezTo>
                  <a:cubicBezTo>
                    <a:pt x="462" y="97"/>
                    <a:pt x="462" y="82"/>
                    <a:pt x="462" y="70"/>
                  </a:cubicBezTo>
                  <a:cubicBezTo>
                    <a:pt x="500" y="64"/>
                    <a:pt x="513" y="42"/>
                    <a:pt x="518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59" y="17"/>
                    <a:pt x="558" y="43"/>
                    <a:pt x="558" y="60"/>
                  </a:cubicBezTo>
                  <a:cubicBezTo>
                    <a:pt x="603" y="60"/>
                    <a:pt x="603" y="60"/>
                    <a:pt x="603" y="60"/>
                  </a:cubicBezTo>
                  <a:cubicBezTo>
                    <a:pt x="603" y="108"/>
                    <a:pt x="603" y="108"/>
                    <a:pt x="603" y="108"/>
                  </a:cubicBezTo>
                  <a:cubicBezTo>
                    <a:pt x="557" y="108"/>
                    <a:pt x="557" y="108"/>
                    <a:pt x="557" y="108"/>
                  </a:cubicBezTo>
                  <a:cubicBezTo>
                    <a:pt x="557" y="195"/>
                    <a:pt x="557" y="195"/>
                    <a:pt x="557" y="195"/>
                  </a:cubicBezTo>
                  <a:cubicBezTo>
                    <a:pt x="557" y="229"/>
                    <a:pt x="564" y="238"/>
                    <a:pt x="587" y="238"/>
                  </a:cubicBezTo>
                  <a:cubicBezTo>
                    <a:pt x="594" y="238"/>
                    <a:pt x="603" y="236"/>
                    <a:pt x="607" y="233"/>
                  </a:cubicBezTo>
                  <a:close/>
                  <a:moveTo>
                    <a:pt x="844" y="179"/>
                  </a:moveTo>
                  <a:cubicBezTo>
                    <a:pt x="844" y="160"/>
                    <a:pt x="844" y="135"/>
                    <a:pt x="844" y="135"/>
                  </a:cubicBezTo>
                  <a:cubicBezTo>
                    <a:pt x="844" y="78"/>
                    <a:pt x="820" y="53"/>
                    <a:pt x="749" y="53"/>
                  </a:cubicBezTo>
                  <a:cubicBezTo>
                    <a:pt x="710" y="53"/>
                    <a:pt x="682" y="60"/>
                    <a:pt x="638" y="60"/>
                  </a:cubicBezTo>
                  <a:cubicBezTo>
                    <a:pt x="641" y="99"/>
                    <a:pt x="641" y="149"/>
                    <a:pt x="640" y="179"/>
                  </a:cubicBezTo>
                  <a:cubicBezTo>
                    <a:pt x="641" y="210"/>
                    <a:pt x="639" y="265"/>
                    <a:pt x="638" y="283"/>
                  </a:cubicBezTo>
                  <a:cubicBezTo>
                    <a:pt x="713" y="283"/>
                    <a:pt x="713" y="283"/>
                    <a:pt x="713" y="283"/>
                  </a:cubicBezTo>
                  <a:cubicBezTo>
                    <a:pt x="712" y="265"/>
                    <a:pt x="710" y="214"/>
                    <a:pt x="710" y="179"/>
                  </a:cubicBezTo>
                  <a:cubicBezTo>
                    <a:pt x="710" y="159"/>
                    <a:pt x="711" y="135"/>
                    <a:pt x="711" y="103"/>
                  </a:cubicBezTo>
                  <a:cubicBezTo>
                    <a:pt x="719" y="100"/>
                    <a:pt x="728" y="99"/>
                    <a:pt x="739" y="99"/>
                  </a:cubicBezTo>
                  <a:cubicBezTo>
                    <a:pt x="765" y="99"/>
                    <a:pt x="774" y="111"/>
                    <a:pt x="774" y="145"/>
                  </a:cubicBezTo>
                  <a:cubicBezTo>
                    <a:pt x="774" y="145"/>
                    <a:pt x="774" y="166"/>
                    <a:pt x="774" y="179"/>
                  </a:cubicBezTo>
                  <a:cubicBezTo>
                    <a:pt x="774" y="210"/>
                    <a:pt x="773" y="265"/>
                    <a:pt x="772" y="283"/>
                  </a:cubicBezTo>
                  <a:cubicBezTo>
                    <a:pt x="847" y="283"/>
                    <a:pt x="847" y="283"/>
                    <a:pt x="847" y="283"/>
                  </a:cubicBezTo>
                  <a:cubicBezTo>
                    <a:pt x="845" y="265"/>
                    <a:pt x="844" y="214"/>
                    <a:pt x="844" y="179"/>
                  </a:cubicBezTo>
                  <a:close/>
                  <a:moveTo>
                    <a:pt x="340" y="189"/>
                  </a:moveTo>
                  <a:cubicBezTo>
                    <a:pt x="332" y="189"/>
                    <a:pt x="318" y="189"/>
                    <a:pt x="311" y="188"/>
                  </a:cubicBezTo>
                  <a:cubicBezTo>
                    <a:pt x="311" y="190"/>
                    <a:pt x="311" y="190"/>
                    <a:pt x="311" y="190"/>
                  </a:cubicBezTo>
                  <a:cubicBezTo>
                    <a:pt x="311" y="222"/>
                    <a:pt x="332" y="242"/>
                    <a:pt x="371" y="242"/>
                  </a:cubicBezTo>
                  <a:cubicBezTo>
                    <a:pt x="395" y="242"/>
                    <a:pt x="416" y="235"/>
                    <a:pt x="431" y="226"/>
                  </a:cubicBezTo>
                  <a:cubicBezTo>
                    <a:pt x="434" y="276"/>
                    <a:pt x="434" y="276"/>
                    <a:pt x="434" y="276"/>
                  </a:cubicBezTo>
                  <a:cubicBezTo>
                    <a:pt x="419" y="283"/>
                    <a:pt x="389" y="288"/>
                    <a:pt x="360" y="288"/>
                  </a:cubicBezTo>
                  <a:cubicBezTo>
                    <a:pt x="281" y="288"/>
                    <a:pt x="243" y="261"/>
                    <a:pt x="237" y="188"/>
                  </a:cubicBezTo>
                  <a:cubicBezTo>
                    <a:pt x="228" y="187"/>
                    <a:pt x="214" y="187"/>
                    <a:pt x="195" y="187"/>
                  </a:cubicBezTo>
                  <a:cubicBezTo>
                    <a:pt x="195" y="200"/>
                    <a:pt x="194" y="211"/>
                    <a:pt x="194" y="220"/>
                  </a:cubicBezTo>
                  <a:cubicBezTo>
                    <a:pt x="194" y="238"/>
                    <a:pt x="195" y="265"/>
                    <a:pt x="198" y="283"/>
                  </a:cubicBezTo>
                  <a:cubicBezTo>
                    <a:pt x="154" y="283"/>
                    <a:pt x="121" y="288"/>
                    <a:pt x="87" y="288"/>
                  </a:cubicBezTo>
                  <a:cubicBezTo>
                    <a:pt x="22" y="288"/>
                    <a:pt x="0" y="261"/>
                    <a:pt x="0" y="215"/>
                  </a:cubicBezTo>
                  <a:cubicBezTo>
                    <a:pt x="0" y="171"/>
                    <a:pt x="36" y="147"/>
                    <a:pt x="115" y="147"/>
                  </a:cubicBezTo>
                  <a:cubicBezTo>
                    <a:pt x="118" y="147"/>
                    <a:pt x="123" y="147"/>
                    <a:pt x="126" y="148"/>
                  </a:cubicBezTo>
                  <a:cubicBezTo>
                    <a:pt x="126" y="143"/>
                    <a:pt x="126" y="143"/>
                    <a:pt x="126" y="143"/>
                  </a:cubicBezTo>
                  <a:cubicBezTo>
                    <a:pt x="126" y="112"/>
                    <a:pt x="116" y="99"/>
                    <a:pt x="84" y="99"/>
                  </a:cubicBezTo>
                  <a:cubicBezTo>
                    <a:pt x="62" y="99"/>
                    <a:pt x="38" y="107"/>
                    <a:pt x="23" y="115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38" y="58"/>
                    <a:pt x="68" y="53"/>
                    <a:pt x="102" y="53"/>
                  </a:cubicBezTo>
                  <a:cubicBezTo>
                    <a:pt x="171" y="53"/>
                    <a:pt x="197" y="75"/>
                    <a:pt x="197" y="138"/>
                  </a:cubicBezTo>
                  <a:cubicBezTo>
                    <a:pt x="197" y="141"/>
                    <a:pt x="197" y="145"/>
                    <a:pt x="197" y="148"/>
                  </a:cubicBezTo>
                  <a:cubicBezTo>
                    <a:pt x="213" y="148"/>
                    <a:pt x="226" y="149"/>
                    <a:pt x="237" y="149"/>
                  </a:cubicBezTo>
                  <a:cubicBezTo>
                    <a:pt x="244" y="87"/>
                    <a:pt x="275" y="53"/>
                    <a:pt x="352" y="53"/>
                  </a:cubicBezTo>
                  <a:cubicBezTo>
                    <a:pt x="416" y="53"/>
                    <a:pt x="445" y="80"/>
                    <a:pt x="445" y="120"/>
                  </a:cubicBezTo>
                  <a:cubicBezTo>
                    <a:pt x="445" y="167"/>
                    <a:pt x="410" y="189"/>
                    <a:pt x="340" y="189"/>
                  </a:cubicBezTo>
                  <a:close/>
                  <a:moveTo>
                    <a:pt x="125" y="242"/>
                  </a:moveTo>
                  <a:cubicBezTo>
                    <a:pt x="124" y="226"/>
                    <a:pt x="124" y="205"/>
                    <a:pt x="125" y="186"/>
                  </a:cubicBezTo>
                  <a:cubicBezTo>
                    <a:pt x="122" y="186"/>
                    <a:pt x="118" y="186"/>
                    <a:pt x="115" y="186"/>
                  </a:cubicBezTo>
                  <a:cubicBezTo>
                    <a:pt x="82" y="186"/>
                    <a:pt x="69" y="197"/>
                    <a:pt x="69" y="216"/>
                  </a:cubicBezTo>
                  <a:cubicBezTo>
                    <a:pt x="69" y="236"/>
                    <a:pt x="80" y="244"/>
                    <a:pt x="104" y="244"/>
                  </a:cubicBezTo>
                  <a:cubicBezTo>
                    <a:pt x="111" y="244"/>
                    <a:pt x="119" y="243"/>
                    <a:pt x="125" y="242"/>
                  </a:cubicBezTo>
                  <a:close/>
                  <a:moveTo>
                    <a:pt x="332" y="151"/>
                  </a:moveTo>
                  <a:cubicBezTo>
                    <a:pt x="362" y="151"/>
                    <a:pt x="377" y="141"/>
                    <a:pt x="377" y="119"/>
                  </a:cubicBezTo>
                  <a:cubicBezTo>
                    <a:pt x="377" y="103"/>
                    <a:pt x="366" y="95"/>
                    <a:pt x="350" y="95"/>
                  </a:cubicBezTo>
                  <a:cubicBezTo>
                    <a:pt x="321" y="95"/>
                    <a:pt x="311" y="118"/>
                    <a:pt x="311" y="149"/>
                  </a:cubicBezTo>
                  <a:cubicBezTo>
                    <a:pt x="311" y="150"/>
                    <a:pt x="311" y="150"/>
                    <a:pt x="311" y="150"/>
                  </a:cubicBezTo>
                  <a:cubicBezTo>
                    <a:pt x="317" y="151"/>
                    <a:pt x="325" y="151"/>
                    <a:pt x="332" y="151"/>
                  </a:cubicBezTo>
                  <a:close/>
                  <a:moveTo>
                    <a:pt x="1071" y="283"/>
                  </a:moveTo>
                  <a:cubicBezTo>
                    <a:pt x="1028" y="283"/>
                    <a:pt x="994" y="288"/>
                    <a:pt x="960" y="288"/>
                  </a:cubicBezTo>
                  <a:cubicBezTo>
                    <a:pt x="896" y="288"/>
                    <a:pt x="873" y="261"/>
                    <a:pt x="873" y="215"/>
                  </a:cubicBezTo>
                  <a:cubicBezTo>
                    <a:pt x="873" y="171"/>
                    <a:pt x="909" y="147"/>
                    <a:pt x="988" y="147"/>
                  </a:cubicBezTo>
                  <a:cubicBezTo>
                    <a:pt x="991" y="147"/>
                    <a:pt x="997" y="147"/>
                    <a:pt x="999" y="148"/>
                  </a:cubicBezTo>
                  <a:cubicBezTo>
                    <a:pt x="999" y="143"/>
                    <a:pt x="999" y="143"/>
                    <a:pt x="999" y="143"/>
                  </a:cubicBezTo>
                  <a:cubicBezTo>
                    <a:pt x="999" y="112"/>
                    <a:pt x="989" y="99"/>
                    <a:pt x="958" y="99"/>
                  </a:cubicBezTo>
                  <a:cubicBezTo>
                    <a:pt x="935" y="99"/>
                    <a:pt x="912" y="107"/>
                    <a:pt x="896" y="115"/>
                  </a:cubicBezTo>
                  <a:cubicBezTo>
                    <a:pt x="893" y="65"/>
                    <a:pt x="893" y="65"/>
                    <a:pt x="893" y="65"/>
                  </a:cubicBezTo>
                  <a:cubicBezTo>
                    <a:pt x="911" y="58"/>
                    <a:pt x="941" y="53"/>
                    <a:pt x="975" y="53"/>
                  </a:cubicBezTo>
                  <a:cubicBezTo>
                    <a:pt x="1044" y="53"/>
                    <a:pt x="1070" y="75"/>
                    <a:pt x="1070" y="138"/>
                  </a:cubicBezTo>
                  <a:cubicBezTo>
                    <a:pt x="1070" y="171"/>
                    <a:pt x="1068" y="200"/>
                    <a:pt x="1068" y="220"/>
                  </a:cubicBezTo>
                  <a:cubicBezTo>
                    <a:pt x="1068" y="238"/>
                    <a:pt x="1068" y="265"/>
                    <a:pt x="1071" y="283"/>
                  </a:cubicBezTo>
                  <a:close/>
                  <a:moveTo>
                    <a:pt x="998" y="242"/>
                  </a:moveTo>
                  <a:cubicBezTo>
                    <a:pt x="997" y="226"/>
                    <a:pt x="998" y="205"/>
                    <a:pt x="998" y="186"/>
                  </a:cubicBezTo>
                  <a:cubicBezTo>
                    <a:pt x="995" y="186"/>
                    <a:pt x="991" y="186"/>
                    <a:pt x="988" y="186"/>
                  </a:cubicBezTo>
                  <a:cubicBezTo>
                    <a:pt x="956" y="186"/>
                    <a:pt x="943" y="197"/>
                    <a:pt x="943" y="216"/>
                  </a:cubicBezTo>
                  <a:cubicBezTo>
                    <a:pt x="943" y="236"/>
                    <a:pt x="953" y="244"/>
                    <a:pt x="977" y="244"/>
                  </a:cubicBezTo>
                  <a:cubicBezTo>
                    <a:pt x="984" y="244"/>
                    <a:pt x="993" y="243"/>
                    <a:pt x="998" y="2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 noEditPoints="1"/>
            </p:cNvSpPr>
            <p:nvPr userDrawn="1"/>
          </p:nvSpPr>
          <p:spPr bwMode="auto">
            <a:xfrm>
              <a:off x="6699791" y="6340239"/>
              <a:ext cx="68482" cy="73152"/>
            </a:xfrm>
            <a:custGeom>
              <a:avLst/>
              <a:gdLst>
                <a:gd name="T0" fmla="*/ 5 w 37"/>
                <a:gd name="T1" fmla="*/ 33 h 39"/>
                <a:gd name="T2" fmla="*/ 1 w 37"/>
                <a:gd name="T3" fmla="*/ 27 h 39"/>
                <a:gd name="T4" fmla="*/ 0 w 37"/>
                <a:gd name="T5" fmla="*/ 20 h 39"/>
                <a:gd name="T6" fmla="*/ 1 w 37"/>
                <a:gd name="T7" fmla="*/ 12 h 39"/>
                <a:gd name="T8" fmla="*/ 5 w 37"/>
                <a:gd name="T9" fmla="*/ 6 h 39"/>
                <a:gd name="T10" fmla="*/ 11 w 37"/>
                <a:gd name="T11" fmla="*/ 2 h 39"/>
                <a:gd name="T12" fmla="*/ 18 w 37"/>
                <a:gd name="T13" fmla="*/ 0 h 39"/>
                <a:gd name="T14" fmla="*/ 26 w 37"/>
                <a:gd name="T15" fmla="*/ 2 h 39"/>
                <a:gd name="T16" fmla="*/ 32 w 37"/>
                <a:gd name="T17" fmla="*/ 6 h 39"/>
                <a:gd name="T18" fmla="*/ 36 w 37"/>
                <a:gd name="T19" fmla="*/ 12 h 39"/>
                <a:gd name="T20" fmla="*/ 37 w 37"/>
                <a:gd name="T21" fmla="*/ 20 h 39"/>
                <a:gd name="T22" fmla="*/ 36 w 37"/>
                <a:gd name="T23" fmla="*/ 27 h 39"/>
                <a:gd name="T24" fmla="*/ 32 w 37"/>
                <a:gd name="T25" fmla="*/ 33 h 39"/>
                <a:gd name="T26" fmla="*/ 26 w 37"/>
                <a:gd name="T27" fmla="*/ 38 h 39"/>
                <a:gd name="T28" fmla="*/ 18 w 37"/>
                <a:gd name="T29" fmla="*/ 39 h 39"/>
                <a:gd name="T30" fmla="*/ 11 w 37"/>
                <a:gd name="T31" fmla="*/ 38 h 39"/>
                <a:gd name="T32" fmla="*/ 5 w 37"/>
                <a:gd name="T33" fmla="*/ 33 h 39"/>
                <a:gd name="T34" fmla="*/ 12 w 37"/>
                <a:gd name="T35" fmla="*/ 35 h 39"/>
                <a:gd name="T36" fmla="*/ 18 w 37"/>
                <a:gd name="T37" fmla="*/ 36 h 39"/>
                <a:gd name="T38" fmla="*/ 25 w 37"/>
                <a:gd name="T39" fmla="*/ 35 h 39"/>
                <a:gd name="T40" fmla="*/ 30 w 37"/>
                <a:gd name="T41" fmla="*/ 31 h 39"/>
                <a:gd name="T42" fmla="*/ 33 w 37"/>
                <a:gd name="T43" fmla="*/ 26 h 39"/>
                <a:gd name="T44" fmla="*/ 34 w 37"/>
                <a:gd name="T45" fmla="*/ 20 h 39"/>
                <a:gd name="T46" fmla="*/ 33 w 37"/>
                <a:gd name="T47" fmla="*/ 13 h 39"/>
                <a:gd name="T48" fmla="*/ 30 w 37"/>
                <a:gd name="T49" fmla="*/ 8 h 39"/>
                <a:gd name="T50" fmla="*/ 25 w 37"/>
                <a:gd name="T51" fmla="*/ 5 h 39"/>
                <a:gd name="T52" fmla="*/ 18 w 37"/>
                <a:gd name="T53" fmla="*/ 3 h 39"/>
                <a:gd name="T54" fmla="*/ 12 w 37"/>
                <a:gd name="T55" fmla="*/ 5 h 39"/>
                <a:gd name="T56" fmla="*/ 7 w 37"/>
                <a:gd name="T57" fmla="*/ 8 h 39"/>
                <a:gd name="T58" fmla="*/ 4 w 37"/>
                <a:gd name="T59" fmla="*/ 13 h 39"/>
                <a:gd name="T60" fmla="*/ 3 w 37"/>
                <a:gd name="T61" fmla="*/ 20 h 39"/>
                <a:gd name="T62" fmla="*/ 5 w 37"/>
                <a:gd name="T63" fmla="*/ 29 h 39"/>
                <a:gd name="T64" fmla="*/ 12 w 37"/>
                <a:gd name="T65" fmla="*/ 35 h 39"/>
                <a:gd name="T66" fmla="*/ 11 w 37"/>
                <a:gd name="T67" fmla="*/ 8 h 39"/>
                <a:gd name="T68" fmla="*/ 15 w 37"/>
                <a:gd name="T69" fmla="*/ 7 h 39"/>
                <a:gd name="T70" fmla="*/ 18 w 37"/>
                <a:gd name="T71" fmla="*/ 7 h 39"/>
                <a:gd name="T72" fmla="*/ 25 w 37"/>
                <a:gd name="T73" fmla="*/ 9 h 39"/>
                <a:gd name="T74" fmla="*/ 27 w 37"/>
                <a:gd name="T75" fmla="*/ 14 h 39"/>
                <a:gd name="T76" fmla="*/ 27 w 37"/>
                <a:gd name="T77" fmla="*/ 17 h 39"/>
                <a:gd name="T78" fmla="*/ 25 w 37"/>
                <a:gd name="T79" fmla="*/ 19 h 39"/>
                <a:gd name="T80" fmla="*/ 24 w 37"/>
                <a:gd name="T81" fmla="*/ 21 h 39"/>
                <a:gd name="T82" fmla="*/ 22 w 37"/>
                <a:gd name="T83" fmla="*/ 21 h 39"/>
                <a:gd name="T84" fmla="*/ 22 w 37"/>
                <a:gd name="T85" fmla="*/ 21 h 39"/>
                <a:gd name="T86" fmla="*/ 28 w 37"/>
                <a:gd name="T87" fmla="*/ 31 h 39"/>
                <a:gd name="T88" fmla="*/ 27 w 37"/>
                <a:gd name="T89" fmla="*/ 31 h 39"/>
                <a:gd name="T90" fmla="*/ 26 w 37"/>
                <a:gd name="T91" fmla="*/ 31 h 39"/>
                <a:gd name="T92" fmla="*/ 24 w 37"/>
                <a:gd name="T93" fmla="*/ 31 h 39"/>
                <a:gd name="T94" fmla="*/ 23 w 37"/>
                <a:gd name="T95" fmla="*/ 30 h 39"/>
                <a:gd name="T96" fmla="*/ 18 w 37"/>
                <a:gd name="T97" fmla="*/ 22 h 39"/>
                <a:gd name="T98" fmla="*/ 15 w 37"/>
                <a:gd name="T99" fmla="*/ 22 h 39"/>
                <a:gd name="T100" fmla="*/ 15 w 37"/>
                <a:gd name="T101" fmla="*/ 31 h 39"/>
                <a:gd name="T102" fmla="*/ 11 w 37"/>
                <a:gd name="T103" fmla="*/ 31 h 39"/>
                <a:gd name="T104" fmla="*/ 11 w 37"/>
                <a:gd name="T105" fmla="*/ 8 h 39"/>
                <a:gd name="T106" fmla="*/ 19 w 37"/>
                <a:gd name="T107" fmla="*/ 19 h 39"/>
                <a:gd name="T108" fmla="*/ 23 w 37"/>
                <a:gd name="T109" fmla="*/ 14 h 39"/>
                <a:gd name="T110" fmla="*/ 22 w 37"/>
                <a:gd name="T111" fmla="*/ 12 h 39"/>
                <a:gd name="T112" fmla="*/ 18 w 37"/>
                <a:gd name="T113" fmla="*/ 11 h 39"/>
                <a:gd name="T114" fmla="*/ 16 w 37"/>
                <a:gd name="T115" fmla="*/ 11 h 39"/>
                <a:gd name="T116" fmla="*/ 15 w 37"/>
                <a:gd name="T117" fmla="*/ 11 h 39"/>
                <a:gd name="T118" fmla="*/ 15 w 37"/>
                <a:gd name="T119" fmla="*/ 11 h 39"/>
                <a:gd name="T120" fmla="*/ 15 w 37"/>
                <a:gd name="T121" fmla="*/ 19 h 39"/>
                <a:gd name="T122" fmla="*/ 19 w 37"/>
                <a:gd name="T123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7" h="39">
                  <a:moveTo>
                    <a:pt x="5" y="33"/>
                  </a:moveTo>
                  <a:cubicBezTo>
                    <a:pt x="3" y="32"/>
                    <a:pt x="2" y="30"/>
                    <a:pt x="1" y="27"/>
                  </a:cubicBezTo>
                  <a:cubicBezTo>
                    <a:pt x="0" y="25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10"/>
                    <a:pt x="3" y="8"/>
                    <a:pt x="5" y="6"/>
                  </a:cubicBezTo>
                  <a:cubicBezTo>
                    <a:pt x="6" y="4"/>
                    <a:pt x="8" y="3"/>
                    <a:pt x="11" y="2"/>
                  </a:cubicBezTo>
                  <a:cubicBezTo>
                    <a:pt x="13" y="1"/>
                    <a:pt x="15" y="0"/>
                    <a:pt x="18" y="0"/>
                  </a:cubicBezTo>
                  <a:cubicBezTo>
                    <a:pt x="21" y="0"/>
                    <a:pt x="24" y="1"/>
                    <a:pt x="26" y="2"/>
                  </a:cubicBezTo>
                  <a:cubicBezTo>
                    <a:pt x="29" y="3"/>
                    <a:pt x="30" y="4"/>
                    <a:pt x="32" y="6"/>
                  </a:cubicBezTo>
                  <a:cubicBezTo>
                    <a:pt x="34" y="8"/>
                    <a:pt x="35" y="10"/>
                    <a:pt x="36" y="12"/>
                  </a:cubicBezTo>
                  <a:cubicBezTo>
                    <a:pt x="37" y="14"/>
                    <a:pt x="37" y="17"/>
                    <a:pt x="37" y="20"/>
                  </a:cubicBezTo>
                  <a:cubicBezTo>
                    <a:pt x="37" y="22"/>
                    <a:pt x="37" y="25"/>
                    <a:pt x="36" y="27"/>
                  </a:cubicBezTo>
                  <a:cubicBezTo>
                    <a:pt x="35" y="30"/>
                    <a:pt x="34" y="32"/>
                    <a:pt x="32" y="33"/>
                  </a:cubicBezTo>
                  <a:cubicBezTo>
                    <a:pt x="30" y="35"/>
                    <a:pt x="28" y="37"/>
                    <a:pt x="26" y="38"/>
                  </a:cubicBezTo>
                  <a:cubicBezTo>
                    <a:pt x="24" y="39"/>
                    <a:pt x="21" y="39"/>
                    <a:pt x="18" y="39"/>
                  </a:cubicBezTo>
                  <a:cubicBezTo>
                    <a:pt x="15" y="39"/>
                    <a:pt x="13" y="39"/>
                    <a:pt x="11" y="38"/>
                  </a:cubicBezTo>
                  <a:cubicBezTo>
                    <a:pt x="8" y="37"/>
                    <a:pt x="6" y="35"/>
                    <a:pt x="5" y="33"/>
                  </a:cubicBezTo>
                  <a:close/>
                  <a:moveTo>
                    <a:pt x="12" y="35"/>
                  </a:moveTo>
                  <a:cubicBezTo>
                    <a:pt x="14" y="36"/>
                    <a:pt x="16" y="36"/>
                    <a:pt x="18" y="36"/>
                  </a:cubicBezTo>
                  <a:cubicBezTo>
                    <a:pt x="21" y="36"/>
                    <a:pt x="23" y="36"/>
                    <a:pt x="25" y="35"/>
                  </a:cubicBezTo>
                  <a:cubicBezTo>
                    <a:pt x="27" y="34"/>
                    <a:pt x="28" y="33"/>
                    <a:pt x="30" y="31"/>
                  </a:cubicBezTo>
                  <a:cubicBezTo>
                    <a:pt x="31" y="30"/>
                    <a:pt x="32" y="28"/>
                    <a:pt x="33" y="26"/>
                  </a:cubicBezTo>
                  <a:cubicBezTo>
                    <a:pt x="33" y="24"/>
                    <a:pt x="34" y="22"/>
                    <a:pt x="34" y="20"/>
                  </a:cubicBezTo>
                  <a:cubicBezTo>
                    <a:pt x="34" y="17"/>
                    <a:pt x="33" y="15"/>
                    <a:pt x="33" y="13"/>
                  </a:cubicBezTo>
                  <a:cubicBezTo>
                    <a:pt x="32" y="11"/>
                    <a:pt x="31" y="10"/>
                    <a:pt x="30" y="8"/>
                  </a:cubicBezTo>
                  <a:cubicBezTo>
                    <a:pt x="28" y="7"/>
                    <a:pt x="27" y="5"/>
                    <a:pt x="25" y="5"/>
                  </a:cubicBezTo>
                  <a:cubicBezTo>
                    <a:pt x="23" y="4"/>
                    <a:pt x="21" y="3"/>
                    <a:pt x="18" y="3"/>
                  </a:cubicBezTo>
                  <a:cubicBezTo>
                    <a:pt x="16" y="3"/>
                    <a:pt x="14" y="4"/>
                    <a:pt x="12" y="5"/>
                  </a:cubicBezTo>
                  <a:cubicBezTo>
                    <a:pt x="10" y="5"/>
                    <a:pt x="9" y="7"/>
                    <a:pt x="7" y="8"/>
                  </a:cubicBezTo>
                  <a:cubicBezTo>
                    <a:pt x="6" y="10"/>
                    <a:pt x="5" y="11"/>
                    <a:pt x="4" y="13"/>
                  </a:cubicBezTo>
                  <a:cubicBezTo>
                    <a:pt x="4" y="15"/>
                    <a:pt x="3" y="17"/>
                    <a:pt x="3" y="20"/>
                  </a:cubicBezTo>
                  <a:cubicBezTo>
                    <a:pt x="3" y="23"/>
                    <a:pt x="4" y="26"/>
                    <a:pt x="5" y="29"/>
                  </a:cubicBezTo>
                  <a:cubicBezTo>
                    <a:pt x="7" y="31"/>
                    <a:pt x="9" y="33"/>
                    <a:pt x="12" y="35"/>
                  </a:cubicBezTo>
                  <a:close/>
                  <a:moveTo>
                    <a:pt x="11" y="8"/>
                  </a:moveTo>
                  <a:cubicBezTo>
                    <a:pt x="13" y="8"/>
                    <a:pt x="14" y="7"/>
                    <a:pt x="15" y="7"/>
                  </a:cubicBezTo>
                  <a:cubicBezTo>
                    <a:pt x="16" y="7"/>
                    <a:pt x="17" y="7"/>
                    <a:pt x="18" y="7"/>
                  </a:cubicBezTo>
                  <a:cubicBezTo>
                    <a:pt x="21" y="7"/>
                    <a:pt x="23" y="8"/>
                    <a:pt x="25" y="9"/>
                  </a:cubicBezTo>
                  <a:cubicBezTo>
                    <a:pt x="26" y="11"/>
                    <a:pt x="27" y="12"/>
                    <a:pt x="27" y="14"/>
                  </a:cubicBezTo>
                  <a:cubicBezTo>
                    <a:pt x="27" y="15"/>
                    <a:pt x="27" y="16"/>
                    <a:pt x="27" y="17"/>
                  </a:cubicBezTo>
                  <a:cubicBezTo>
                    <a:pt x="26" y="18"/>
                    <a:pt x="26" y="18"/>
                    <a:pt x="25" y="19"/>
                  </a:cubicBezTo>
                  <a:cubicBezTo>
                    <a:pt x="25" y="20"/>
                    <a:pt x="24" y="20"/>
                    <a:pt x="24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5" y="31"/>
                    <a:pt x="24" y="31"/>
                    <a:pt x="24" y="31"/>
                  </a:cubicBezTo>
                  <a:cubicBezTo>
                    <a:pt x="23" y="31"/>
                    <a:pt x="23" y="30"/>
                    <a:pt x="23" y="30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1"/>
                    <a:pt x="11" y="31"/>
                    <a:pt x="11" y="31"/>
                  </a:cubicBezTo>
                  <a:lnTo>
                    <a:pt x="11" y="8"/>
                  </a:lnTo>
                  <a:close/>
                  <a:moveTo>
                    <a:pt x="19" y="19"/>
                  </a:moveTo>
                  <a:cubicBezTo>
                    <a:pt x="22" y="19"/>
                    <a:pt x="23" y="17"/>
                    <a:pt x="23" y="14"/>
                  </a:cubicBezTo>
                  <a:cubicBezTo>
                    <a:pt x="23" y="13"/>
                    <a:pt x="23" y="12"/>
                    <a:pt x="22" y="12"/>
                  </a:cubicBezTo>
                  <a:cubicBezTo>
                    <a:pt x="21" y="11"/>
                    <a:pt x="20" y="11"/>
                    <a:pt x="18" y="11"/>
                  </a:cubicBezTo>
                  <a:cubicBezTo>
                    <a:pt x="17" y="11"/>
                    <a:pt x="17" y="11"/>
                    <a:pt x="16" y="11"/>
                  </a:cubicBezTo>
                  <a:cubicBezTo>
                    <a:pt x="16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9"/>
                    <a:pt x="15" y="19"/>
                    <a:pt x="15" y="19"/>
                  </a:cubicBezTo>
                  <a:lnTo>
                    <a:pt x="19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4348066"/>
          </a:xfrm>
          <a:solidFill>
            <a:schemeClr val="bg2"/>
          </a:solidFill>
        </p:spPr>
        <p:txBody>
          <a:bodyPr anchor="ctr"/>
          <a:lstStyle>
            <a:lvl1pPr algn="ctr">
              <a:defRPr sz="7202" b="1">
                <a:solidFill>
                  <a:schemeClr val="bg2">
                    <a:lumMod val="20000"/>
                    <a:lumOff val="80000"/>
                  </a:schemeClr>
                </a:solidFill>
                <a:latin typeface="Open Sans Bold"/>
                <a:cs typeface="Open Sans Bold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D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1" y="4114800"/>
            <a:ext cx="9144001" cy="274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54399" y="6173393"/>
            <a:ext cx="1772111" cy="431800"/>
          </a:xfrm>
        </p:spPr>
        <p:txBody>
          <a:bodyPr anchor="b"/>
          <a:lstStyle>
            <a:lvl1pPr>
              <a:defRPr sz="900" baseline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Presenter Name</a:t>
            </a:r>
            <a:endParaRPr lang="tr-TR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7044255" y="6173393"/>
            <a:ext cx="1772111" cy="431800"/>
          </a:xfrm>
        </p:spPr>
        <p:txBody>
          <a:bodyPr anchor="b"/>
          <a:lstStyle>
            <a:lvl1pPr algn="r">
              <a:defRPr sz="900" baseline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4648014" y="6325914"/>
            <a:ext cx="926117" cy="234860"/>
            <a:chOff x="5518839" y="6290820"/>
            <a:chExt cx="1249434" cy="316852"/>
          </a:xfrm>
          <a:solidFill>
            <a:schemeClr val="bg1"/>
          </a:solidFill>
        </p:grpSpPr>
        <p:sp>
          <p:nvSpPr>
            <p:cNvPr id="19" name="Freeform 5"/>
            <p:cNvSpPr>
              <a:spLocks noEditPoints="1"/>
            </p:cNvSpPr>
            <p:nvPr userDrawn="1"/>
          </p:nvSpPr>
          <p:spPr bwMode="auto">
            <a:xfrm>
              <a:off x="5518839" y="6290820"/>
              <a:ext cx="1167929" cy="316852"/>
            </a:xfrm>
            <a:custGeom>
              <a:avLst/>
              <a:gdLst>
                <a:gd name="T0" fmla="*/ 610 w 1071"/>
                <a:gd name="T1" fmla="*/ 283 h 288"/>
                <a:gd name="T2" fmla="*/ 486 w 1071"/>
                <a:gd name="T3" fmla="*/ 216 h 288"/>
                <a:gd name="T4" fmla="*/ 462 w 1071"/>
                <a:gd name="T5" fmla="*/ 108 h 288"/>
                <a:gd name="T6" fmla="*/ 518 w 1071"/>
                <a:gd name="T7" fmla="*/ 0 h 288"/>
                <a:gd name="T8" fmla="*/ 558 w 1071"/>
                <a:gd name="T9" fmla="*/ 60 h 288"/>
                <a:gd name="T10" fmla="*/ 603 w 1071"/>
                <a:gd name="T11" fmla="*/ 108 h 288"/>
                <a:gd name="T12" fmla="*/ 557 w 1071"/>
                <a:gd name="T13" fmla="*/ 195 h 288"/>
                <a:gd name="T14" fmla="*/ 607 w 1071"/>
                <a:gd name="T15" fmla="*/ 233 h 288"/>
                <a:gd name="T16" fmla="*/ 844 w 1071"/>
                <a:gd name="T17" fmla="*/ 135 h 288"/>
                <a:gd name="T18" fmla="*/ 638 w 1071"/>
                <a:gd name="T19" fmla="*/ 60 h 288"/>
                <a:gd name="T20" fmla="*/ 638 w 1071"/>
                <a:gd name="T21" fmla="*/ 283 h 288"/>
                <a:gd name="T22" fmla="*/ 710 w 1071"/>
                <a:gd name="T23" fmla="*/ 179 h 288"/>
                <a:gd name="T24" fmla="*/ 739 w 1071"/>
                <a:gd name="T25" fmla="*/ 99 h 288"/>
                <a:gd name="T26" fmla="*/ 774 w 1071"/>
                <a:gd name="T27" fmla="*/ 179 h 288"/>
                <a:gd name="T28" fmla="*/ 847 w 1071"/>
                <a:gd name="T29" fmla="*/ 283 h 288"/>
                <a:gd name="T30" fmla="*/ 340 w 1071"/>
                <a:gd name="T31" fmla="*/ 189 h 288"/>
                <a:gd name="T32" fmla="*/ 311 w 1071"/>
                <a:gd name="T33" fmla="*/ 190 h 288"/>
                <a:gd name="T34" fmla="*/ 431 w 1071"/>
                <a:gd name="T35" fmla="*/ 226 h 288"/>
                <a:gd name="T36" fmla="*/ 360 w 1071"/>
                <a:gd name="T37" fmla="*/ 288 h 288"/>
                <a:gd name="T38" fmla="*/ 195 w 1071"/>
                <a:gd name="T39" fmla="*/ 187 h 288"/>
                <a:gd name="T40" fmla="*/ 198 w 1071"/>
                <a:gd name="T41" fmla="*/ 283 h 288"/>
                <a:gd name="T42" fmla="*/ 0 w 1071"/>
                <a:gd name="T43" fmla="*/ 215 h 288"/>
                <a:gd name="T44" fmla="*/ 126 w 1071"/>
                <a:gd name="T45" fmla="*/ 148 h 288"/>
                <a:gd name="T46" fmla="*/ 84 w 1071"/>
                <a:gd name="T47" fmla="*/ 99 h 288"/>
                <a:gd name="T48" fmla="*/ 20 w 1071"/>
                <a:gd name="T49" fmla="*/ 65 h 288"/>
                <a:gd name="T50" fmla="*/ 197 w 1071"/>
                <a:gd name="T51" fmla="*/ 138 h 288"/>
                <a:gd name="T52" fmla="*/ 237 w 1071"/>
                <a:gd name="T53" fmla="*/ 149 h 288"/>
                <a:gd name="T54" fmla="*/ 445 w 1071"/>
                <a:gd name="T55" fmla="*/ 120 h 288"/>
                <a:gd name="T56" fmla="*/ 125 w 1071"/>
                <a:gd name="T57" fmla="*/ 242 h 288"/>
                <a:gd name="T58" fmla="*/ 115 w 1071"/>
                <a:gd name="T59" fmla="*/ 186 h 288"/>
                <a:gd name="T60" fmla="*/ 104 w 1071"/>
                <a:gd name="T61" fmla="*/ 244 h 288"/>
                <a:gd name="T62" fmla="*/ 332 w 1071"/>
                <a:gd name="T63" fmla="*/ 151 h 288"/>
                <a:gd name="T64" fmla="*/ 350 w 1071"/>
                <a:gd name="T65" fmla="*/ 95 h 288"/>
                <a:gd name="T66" fmla="*/ 311 w 1071"/>
                <a:gd name="T67" fmla="*/ 150 h 288"/>
                <a:gd name="T68" fmla="*/ 1071 w 1071"/>
                <a:gd name="T69" fmla="*/ 283 h 288"/>
                <a:gd name="T70" fmla="*/ 873 w 1071"/>
                <a:gd name="T71" fmla="*/ 215 h 288"/>
                <a:gd name="T72" fmla="*/ 999 w 1071"/>
                <a:gd name="T73" fmla="*/ 148 h 288"/>
                <a:gd name="T74" fmla="*/ 958 w 1071"/>
                <a:gd name="T75" fmla="*/ 99 h 288"/>
                <a:gd name="T76" fmla="*/ 893 w 1071"/>
                <a:gd name="T77" fmla="*/ 65 h 288"/>
                <a:gd name="T78" fmla="*/ 1070 w 1071"/>
                <a:gd name="T79" fmla="*/ 138 h 288"/>
                <a:gd name="T80" fmla="*/ 1071 w 1071"/>
                <a:gd name="T81" fmla="*/ 283 h 288"/>
                <a:gd name="T82" fmla="*/ 998 w 1071"/>
                <a:gd name="T83" fmla="*/ 186 h 288"/>
                <a:gd name="T84" fmla="*/ 943 w 1071"/>
                <a:gd name="T85" fmla="*/ 216 h 288"/>
                <a:gd name="T86" fmla="*/ 998 w 1071"/>
                <a:gd name="T87" fmla="*/ 24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71" h="288">
                  <a:moveTo>
                    <a:pt x="607" y="233"/>
                  </a:moveTo>
                  <a:cubicBezTo>
                    <a:pt x="610" y="283"/>
                    <a:pt x="610" y="283"/>
                    <a:pt x="610" y="283"/>
                  </a:cubicBezTo>
                  <a:cubicBezTo>
                    <a:pt x="604" y="284"/>
                    <a:pt x="587" y="288"/>
                    <a:pt x="562" y="288"/>
                  </a:cubicBezTo>
                  <a:cubicBezTo>
                    <a:pt x="513" y="288"/>
                    <a:pt x="486" y="267"/>
                    <a:pt x="486" y="216"/>
                  </a:cubicBezTo>
                  <a:cubicBezTo>
                    <a:pt x="486" y="176"/>
                    <a:pt x="487" y="132"/>
                    <a:pt x="488" y="108"/>
                  </a:cubicBezTo>
                  <a:cubicBezTo>
                    <a:pt x="462" y="108"/>
                    <a:pt x="462" y="108"/>
                    <a:pt x="462" y="108"/>
                  </a:cubicBezTo>
                  <a:cubicBezTo>
                    <a:pt x="462" y="97"/>
                    <a:pt x="462" y="82"/>
                    <a:pt x="462" y="70"/>
                  </a:cubicBezTo>
                  <a:cubicBezTo>
                    <a:pt x="500" y="64"/>
                    <a:pt x="513" y="42"/>
                    <a:pt x="518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59" y="17"/>
                    <a:pt x="558" y="43"/>
                    <a:pt x="558" y="60"/>
                  </a:cubicBezTo>
                  <a:cubicBezTo>
                    <a:pt x="603" y="60"/>
                    <a:pt x="603" y="60"/>
                    <a:pt x="603" y="60"/>
                  </a:cubicBezTo>
                  <a:cubicBezTo>
                    <a:pt x="603" y="108"/>
                    <a:pt x="603" y="108"/>
                    <a:pt x="603" y="108"/>
                  </a:cubicBezTo>
                  <a:cubicBezTo>
                    <a:pt x="557" y="108"/>
                    <a:pt x="557" y="108"/>
                    <a:pt x="557" y="108"/>
                  </a:cubicBezTo>
                  <a:cubicBezTo>
                    <a:pt x="557" y="195"/>
                    <a:pt x="557" y="195"/>
                    <a:pt x="557" y="195"/>
                  </a:cubicBezTo>
                  <a:cubicBezTo>
                    <a:pt x="557" y="229"/>
                    <a:pt x="564" y="238"/>
                    <a:pt x="587" y="238"/>
                  </a:cubicBezTo>
                  <a:cubicBezTo>
                    <a:pt x="594" y="238"/>
                    <a:pt x="603" y="236"/>
                    <a:pt x="607" y="233"/>
                  </a:cubicBezTo>
                  <a:close/>
                  <a:moveTo>
                    <a:pt x="844" y="179"/>
                  </a:moveTo>
                  <a:cubicBezTo>
                    <a:pt x="844" y="160"/>
                    <a:pt x="844" y="135"/>
                    <a:pt x="844" y="135"/>
                  </a:cubicBezTo>
                  <a:cubicBezTo>
                    <a:pt x="844" y="78"/>
                    <a:pt x="820" y="53"/>
                    <a:pt x="749" y="53"/>
                  </a:cubicBezTo>
                  <a:cubicBezTo>
                    <a:pt x="710" y="53"/>
                    <a:pt x="682" y="60"/>
                    <a:pt x="638" y="60"/>
                  </a:cubicBezTo>
                  <a:cubicBezTo>
                    <a:pt x="641" y="99"/>
                    <a:pt x="641" y="149"/>
                    <a:pt x="640" y="179"/>
                  </a:cubicBezTo>
                  <a:cubicBezTo>
                    <a:pt x="641" y="210"/>
                    <a:pt x="639" y="265"/>
                    <a:pt x="638" y="283"/>
                  </a:cubicBezTo>
                  <a:cubicBezTo>
                    <a:pt x="713" y="283"/>
                    <a:pt x="713" y="283"/>
                    <a:pt x="713" y="283"/>
                  </a:cubicBezTo>
                  <a:cubicBezTo>
                    <a:pt x="712" y="265"/>
                    <a:pt x="710" y="214"/>
                    <a:pt x="710" y="179"/>
                  </a:cubicBezTo>
                  <a:cubicBezTo>
                    <a:pt x="710" y="159"/>
                    <a:pt x="711" y="135"/>
                    <a:pt x="711" y="103"/>
                  </a:cubicBezTo>
                  <a:cubicBezTo>
                    <a:pt x="719" y="100"/>
                    <a:pt x="728" y="99"/>
                    <a:pt x="739" y="99"/>
                  </a:cubicBezTo>
                  <a:cubicBezTo>
                    <a:pt x="765" y="99"/>
                    <a:pt x="774" y="111"/>
                    <a:pt x="774" y="145"/>
                  </a:cubicBezTo>
                  <a:cubicBezTo>
                    <a:pt x="774" y="145"/>
                    <a:pt x="774" y="166"/>
                    <a:pt x="774" y="179"/>
                  </a:cubicBezTo>
                  <a:cubicBezTo>
                    <a:pt x="774" y="210"/>
                    <a:pt x="773" y="265"/>
                    <a:pt x="772" y="283"/>
                  </a:cubicBezTo>
                  <a:cubicBezTo>
                    <a:pt x="847" y="283"/>
                    <a:pt x="847" y="283"/>
                    <a:pt x="847" y="283"/>
                  </a:cubicBezTo>
                  <a:cubicBezTo>
                    <a:pt x="845" y="265"/>
                    <a:pt x="844" y="214"/>
                    <a:pt x="844" y="179"/>
                  </a:cubicBezTo>
                  <a:close/>
                  <a:moveTo>
                    <a:pt x="340" y="189"/>
                  </a:moveTo>
                  <a:cubicBezTo>
                    <a:pt x="332" y="189"/>
                    <a:pt x="318" y="189"/>
                    <a:pt x="311" y="188"/>
                  </a:cubicBezTo>
                  <a:cubicBezTo>
                    <a:pt x="311" y="190"/>
                    <a:pt x="311" y="190"/>
                    <a:pt x="311" y="190"/>
                  </a:cubicBezTo>
                  <a:cubicBezTo>
                    <a:pt x="311" y="222"/>
                    <a:pt x="332" y="242"/>
                    <a:pt x="371" y="242"/>
                  </a:cubicBezTo>
                  <a:cubicBezTo>
                    <a:pt x="395" y="242"/>
                    <a:pt x="416" y="235"/>
                    <a:pt x="431" y="226"/>
                  </a:cubicBezTo>
                  <a:cubicBezTo>
                    <a:pt x="434" y="276"/>
                    <a:pt x="434" y="276"/>
                    <a:pt x="434" y="276"/>
                  </a:cubicBezTo>
                  <a:cubicBezTo>
                    <a:pt x="419" y="283"/>
                    <a:pt x="389" y="288"/>
                    <a:pt x="360" y="288"/>
                  </a:cubicBezTo>
                  <a:cubicBezTo>
                    <a:pt x="281" y="288"/>
                    <a:pt x="243" y="261"/>
                    <a:pt x="237" y="188"/>
                  </a:cubicBezTo>
                  <a:cubicBezTo>
                    <a:pt x="228" y="187"/>
                    <a:pt x="214" y="187"/>
                    <a:pt x="195" y="187"/>
                  </a:cubicBezTo>
                  <a:cubicBezTo>
                    <a:pt x="195" y="200"/>
                    <a:pt x="194" y="211"/>
                    <a:pt x="194" y="220"/>
                  </a:cubicBezTo>
                  <a:cubicBezTo>
                    <a:pt x="194" y="238"/>
                    <a:pt x="195" y="265"/>
                    <a:pt x="198" y="283"/>
                  </a:cubicBezTo>
                  <a:cubicBezTo>
                    <a:pt x="154" y="283"/>
                    <a:pt x="121" y="288"/>
                    <a:pt x="87" y="288"/>
                  </a:cubicBezTo>
                  <a:cubicBezTo>
                    <a:pt x="22" y="288"/>
                    <a:pt x="0" y="261"/>
                    <a:pt x="0" y="215"/>
                  </a:cubicBezTo>
                  <a:cubicBezTo>
                    <a:pt x="0" y="171"/>
                    <a:pt x="36" y="147"/>
                    <a:pt x="115" y="147"/>
                  </a:cubicBezTo>
                  <a:cubicBezTo>
                    <a:pt x="118" y="147"/>
                    <a:pt x="123" y="147"/>
                    <a:pt x="126" y="148"/>
                  </a:cubicBezTo>
                  <a:cubicBezTo>
                    <a:pt x="126" y="143"/>
                    <a:pt x="126" y="143"/>
                    <a:pt x="126" y="143"/>
                  </a:cubicBezTo>
                  <a:cubicBezTo>
                    <a:pt x="126" y="112"/>
                    <a:pt x="116" y="99"/>
                    <a:pt x="84" y="99"/>
                  </a:cubicBezTo>
                  <a:cubicBezTo>
                    <a:pt x="62" y="99"/>
                    <a:pt x="38" y="107"/>
                    <a:pt x="23" y="115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38" y="58"/>
                    <a:pt x="68" y="53"/>
                    <a:pt x="102" y="53"/>
                  </a:cubicBezTo>
                  <a:cubicBezTo>
                    <a:pt x="171" y="53"/>
                    <a:pt x="197" y="75"/>
                    <a:pt x="197" y="138"/>
                  </a:cubicBezTo>
                  <a:cubicBezTo>
                    <a:pt x="197" y="141"/>
                    <a:pt x="197" y="145"/>
                    <a:pt x="197" y="148"/>
                  </a:cubicBezTo>
                  <a:cubicBezTo>
                    <a:pt x="213" y="148"/>
                    <a:pt x="226" y="149"/>
                    <a:pt x="237" y="149"/>
                  </a:cubicBezTo>
                  <a:cubicBezTo>
                    <a:pt x="244" y="87"/>
                    <a:pt x="275" y="53"/>
                    <a:pt x="352" y="53"/>
                  </a:cubicBezTo>
                  <a:cubicBezTo>
                    <a:pt x="416" y="53"/>
                    <a:pt x="445" y="80"/>
                    <a:pt x="445" y="120"/>
                  </a:cubicBezTo>
                  <a:cubicBezTo>
                    <a:pt x="445" y="167"/>
                    <a:pt x="410" y="189"/>
                    <a:pt x="340" y="189"/>
                  </a:cubicBezTo>
                  <a:close/>
                  <a:moveTo>
                    <a:pt x="125" y="242"/>
                  </a:moveTo>
                  <a:cubicBezTo>
                    <a:pt x="124" y="226"/>
                    <a:pt x="124" y="205"/>
                    <a:pt x="125" y="186"/>
                  </a:cubicBezTo>
                  <a:cubicBezTo>
                    <a:pt x="122" y="186"/>
                    <a:pt x="118" y="186"/>
                    <a:pt x="115" y="186"/>
                  </a:cubicBezTo>
                  <a:cubicBezTo>
                    <a:pt x="82" y="186"/>
                    <a:pt x="69" y="197"/>
                    <a:pt x="69" y="216"/>
                  </a:cubicBezTo>
                  <a:cubicBezTo>
                    <a:pt x="69" y="236"/>
                    <a:pt x="80" y="244"/>
                    <a:pt x="104" y="244"/>
                  </a:cubicBezTo>
                  <a:cubicBezTo>
                    <a:pt x="111" y="244"/>
                    <a:pt x="119" y="243"/>
                    <a:pt x="125" y="242"/>
                  </a:cubicBezTo>
                  <a:close/>
                  <a:moveTo>
                    <a:pt x="332" y="151"/>
                  </a:moveTo>
                  <a:cubicBezTo>
                    <a:pt x="362" y="151"/>
                    <a:pt x="377" y="141"/>
                    <a:pt x="377" y="119"/>
                  </a:cubicBezTo>
                  <a:cubicBezTo>
                    <a:pt x="377" y="103"/>
                    <a:pt x="366" y="95"/>
                    <a:pt x="350" y="95"/>
                  </a:cubicBezTo>
                  <a:cubicBezTo>
                    <a:pt x="321" y="95"/>
                    <a:pt x="311" y="118"/>
                    <a:pt x="311" y="149"/>
                  </a:cubicBezTo>
                  <a:cubicBezTo>
                    <a:pt x="311" y="150"/>
                    <a:pt x="311" y="150"/>
                    <a:pt x="311" y="150"/>
                  </a:cubicBezTo>
                  <a:cubicBezTo>
                    <a:pt x="317" y="151"/>
                    <a:pt x="325" y="151"/>
                    <a:pt x="332" y="151"/>
                  </a:cubicBezTo>
                  <a:close/>
                  <a:moveTo>
                    <a:pt x="1071" y="283"/>
                  </a:moveTo>
                  <a:cubicBezTo>
                    <a:pt x="1028" y="283"/>
                    <a:pt x="994" y="288"/>
                    <a:pt x="960" y="288"/>
                  </a:cubicBezTo>
                  <a:cubicBezTo>
                    <a:pt x="896" y="288"/>
                    <a:pt x="873" y="261"/>
                    <a:pt x="873" y="215"/>
                  </a:cubicBezTo>
                  <a:cubicBezTo>
                    <a:pt x="873" y="171"/>
                    <a:pt x="909" y="147"/>
                    <a:pt x="988" y="147"/>
                  </a:cubicBezTo>
                  <a:cubicBezTo>
                    <a:pt x="991" y="147"/>
                    <a:pt x="997" y="147"/>
                    <a:pt x="999" y="148"/>
                  </a:cubicBezTo>
                  <a:cubicBezTo>
                    <a:pt x="999" y="143"/>
                    <a:pt x="999" y="143"/>
                    <a:pt x="999" y="143"/>
                  </a:cubicBezTo>
                  <a:cubicBezTo>
                    <a:pt x="999" y="112"/>
                    <a:pt x="989" y="99"/>
                    <a:pt x="958" y="99"/>
                  </a:cubicBezTo>
                  <a:cubicBezTo>
                    <a:pt x="935" y="99"/>
                    <a:pt x="912" y="107"/>
                    <a:pt x="896" y="115"/>
                  </a:cubicBezTo>
                  <a:cubicBezTo>
                    <a:pt x="893" y="65"/>
                    <a:pt x="893" y="65"/>
                    <a:pt x="893" y="65"/>
                  </a:cubicBezTo>
                  <a:cubicBezTo>
                    <a:pt x="911" y="58"/>
                    <a:pt x="941" y="53"/>
                    <a:pt x="975" y="53"/>
                  </a:cubicBezTo>
                  <a:cubicBezTo>
                    <a:pt x="1044" y="53"/>
                    <a:pt x="1070" y="75"/>
                    <a:pt x="1070" y="138"/>
                  </a:cubicBezTo>
                  <a:cubicBezTo>
                    <a:pt x="1070" y="171"/>
                    <a:pt x="1068" y="200"/>
                    <a:pt x="1068" y="220"/>
                  </a:cubicBezTo>
                  <a:cubicBezTo>
                    <a:pt x="1068" y="238"/>
                    <a:pt x="1068" y="265"/>
                    <a:pt x="1071" y="283"/>
                  </a:cubicBezTo>
                  <a:close/>
                  <a:moveTo>
                    <a:pt x="998" y="242"/>
                  </a:moveTo>
                  <a:cubicBezTo>
                    <a:pt x="997" y="226"/>
                    <a:pt x="998" y="205"/>
                    <a:pt x="998" y="186"/>
                  </a:cubicBezTo>
                  <a:cubicBezTo>
                    <a:pt x="995" y="186"/>
                    <a:pt x="991" y="186"/>
                    <a:pt x="988" y="186"/>
                  </a:cubicBezTo>
                  <a:cubicBezTo>
                    <a:pt x="956" y="186"/>
                    <a:pt x="943" y="197"/>
                    <a:pt x="943" y="216"/>
                  </a:cubicBezTo>
                  <a:cubicBezTo>
                    <a:pt x="943" y="236"/>
                    <a:pt x="953" y="244"/>
                    <a:pt x="977" y="244"/>
                  </a:cubicBezTo>
                  <a:cubicBezTo>
                    <a:pt x="984" y="244"/>
                    <a:pt x="993" y="243"/>
                    <a:pt x="998" y="2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6"/>
            <p:cNvSpPr>
              <a:spLocks noEditPoints="1"/>
            </p:cNvSpPr>
            <p:nvPr userDrawn="1"/>
          </p:nvSpPr>
          <p:spPr bwMode="auto">
            <a:xfrm>
              <a:off x="6699791" y="6340239"/>
              <a:ext cx="68482" cy="73152"/>
            </a:xfrm>
            <a:custGeom>
              <a:avLst/>
              <a:gdLst>
                <a:gd name="T0" fmla="*/ 5 w 37"/>
                <a:gd name="T1" fmla="*/ 33 h 39"/>
                <a:gd name="T2" fmla="*/ 1 w 37"/>
                <a:gd name="T3" fmla="*/ 27 h 39"/>
                <a:gd name="T4" fmla="*/ 0 w 37"/>
                <a:gd name="T5" fmla="*/ 20 h 39"/>
                <a:gd name="T6" fmla="*/ 1 w 37"/>
                <a:gd name="T7" fmla="*/ 12 h 39"/>
                <a:gd name="T8" fmla="*/ 5 w 37"/>
                <a:gd name="T9" fmla="*/ 6 h 39"/>
                <a:gd name="T10" fmla="*/ 11 w 37"/>
                <a:gd name="T11" fmla="*/ 2 h 39"/>
                <a:gd name="T12" fmla="*/ 18 w 37"/>
                <a:gd name="T13" fmla="*/ 0 h 39"/>
                <a:gd name="T14" fmla="*/ 26 w 37"/>
                <a:gd name="T15" fmla="*/ 2 h 39"/>
                <a:gd name="T16" fmla="*/ 32 w 37"/>
                <a:gd name="T17" fmla="*/ 6 h 39"/>
                <a:gd name="T18" fmla="*/ 36 w 37"/>
                <a:gd name="T19" fmla="*/ 12 h 39"/>
                <a:gd name="T20" fmla="*/ 37 w 37"/>
                <a:gd name="T21" fmla="*/ 20 h 39"/>
                <a:gd name="T22" fmla="*/ 36 w 37"/>
                <a:gd name="T23" fmla="*/ 27 h 39"/>
                <a:gd name="T24" fmla="*/ 32 w 37"/>
                <a:gd name="T25" fmla="*/ 33 h 39"/>
                <a:gd name="T26" fmla="*/ 26 w 37"/>
                <a:gd name="T27" fmla="*/ 38 h 39"/>
                <a:gd name="T28" fmla="*/ 18 w 37"/>
                <a:gd name="T29" fmla="*/ 39 h 39"/>
                <a:gd name="T30" fmla="*/ 11 w 37"/>
                <a:gd name="T31" fmla="*/ 38 h 39"/>
                <a:gd name="T32" fmla="*/ 5 w 37"/>
                <a:gd name="T33" fmla="*/ 33 h 39"/>
                <a:gd name="T34" fmla="*/ 12 w 37"/>
                <a:gd name="T35" fmla="*/ 35 h 39"/>
                <a:gd name="T36" fmla="*/ 18 w 37"/>
                <a:gd name="T37" fmla="*/ 36 h 39"/>
                <a:gd name="T38" fmla="*/ 25 w 37"/>
                <a:gd name="T39" fmla="*/ 35 h 39"/>
                <a:gd name="T40" fmla="*/ 30 w 37"/>
                <a:gd name="T41" fmla="*/ 31 h 39"/>
                <a:gd name="T42" fmla="*/ 33 w 37"/>
                <a:gd name="T43" fmla="*/ 26 h 39"/>
                <a:gd name="T44" fmla="*/ 34 w 37"/>
                <a:gd name="T45" fmla="*/ 20 h 39"/>
                <a:gd name="T46" fmla="*/ 33 w 37"/>
                <a:gd name="T47" fmla="*/ 13 h 39"/>
                <a:gd name="T48" fmla="*/ 30 w 37"/>
                <a:gd name="T49" fmla="*/ 8 h 39"/>
                <a:gd name="T50" fmla="*/ 25 w 37"/>
                <a:gd name="T51" fmla="*/ 5 h 39"/>
                <a:gd name="T52" fmla="*/ 18 w 37"/>
                <a:gd name="T53" fmla="*/ 3 h 39"/>
                <a:gd name="T54" fmla="*/ 12 w 37"/>
                <a:gd name="T55" fmla="*/ 5 h 39"/>
                <a:gd name="T56" fmla="*/ 7 w 37"/>
                <a:gd name="T57" fmla="*/ 8 h 39"/>
                <a:gd name="T58" fmla="*/ 4 w 37"/>
                <a:gd name="T59" fmla="*/ 13 h 39"/>
                <a:gd name="T60" fmla="*/ 3 w 37"/>
                <a:gd name="T61" fmla="*/ 20 h 39"/>
                <a:gd name="T62" fmla="*/ 5 w 37"/>
                <a:gd name="T63" fmla="*/ 29 h 39"/>
                <a:gd name="T64" fmla="*/ 12 w 37"/>
                <a:gd name="T65" fmla="*/ 35 h 39"/>
                <a:gd name="T66" fmla="*/ 11 w 37"/>
                <a:gd name="T67" fmla="*/ 8 h 39"/>
                <a:gd name="T68" fmla="*/ 15 w 37"/>
                <a:gd name="T69" fmla="*/ 7 h 39"/>
                <a:gd name="T70" fmla="*/ 18 w 37"/>
                <a:gd name="T71" fmla="*/ 7 h 39"/>
                <a:gd name="T72" fmla="*/ 25 w 37"/>
                <a:gd name="T73" fmla="*/ 9 h 39"/>
                <a:gd name="T74" fmla="*/ 27 w 37"/>
                <a:gd name="T75" fmla="*/ 14 h 39"/>
                <a:gd name="T76" fmla="*/ 27 w 37"/>
                <a:gd name="T77" fmla="*/ 17 h 39"/>
                <a:gd name="T78" fmla="*/ 25 w 37"/>
                <a:gd name="T79" fmla="*/ 19 h 39"/>
                <a:gd name="T80" fmla="*/ 24 w 37"/>
                <a:gd name="T81" fmla="*/ 21 h 39"/>
                <a:gd name="T82" fmla="*/ 22 w 37"/>
                <a:gd name="T83" fmla="*/ 21 h 39"/>
                <a:gd name="T84" fmla="*/ 22 w 37"/>
                <a:gd name="T85" fmla="*/ 21 h 39"/>
                <a:gd name="T86" fmla="*/ 28 w 37"/>
                <a:gd name="T87" fmla="*/ 31 h 39"/>
                <a:gd name="T88" fmla="*/ 27 w 37"/>
                <a:gd name="T89" fmla="*/ 31 h 39"/>
                <a:gd name="T90" fmla="*/ 26 w 37"/>
                <a:gd name="T91" fmla="*/ 31 h 39"/>
                <a:gd name="T92" fmla="*/ 24 w 37"/>
                <a:gd name="T93" fmla="*/ 31 h 39"/>
                <a:gd name="T94" fmla="*/ 23 w 37"/>
                <a:gd name="T95" fmla="*/ 30 h 39"/>
                <a:gd name="T96" fmla="*/ 18 w 37"/>
                <a:gd name="T97" fmla="*/ 22 h 39"/>
                <a:gd name="T98" fmla="*/ 15 w 37"/>
                <a:gd name="T99" fmla="*/ 22 h 39"/>
                <a:gd name="T100" fmla="*/ 15 w 37"/>
                <a:gd name="T101" fmla="*/ 31 h 39"/>
                <a:gd name="T102" fmla="*/ 11 w 37"/>
                <a:gd name="T103" fmla="*/ 31 h 39"/>
                <a:gd name="T104" fmla="*/ 11 w 37"/>
                <a:gd name="T105" fmla="*/ 8 h 39"/>
                <a:gd name="T106" fmla="*/ 19 w 37"/>
                <a:gd name="T107" fmla="*/ 19 h 39"/>
                <a:gd name="T108" fmla="*/ 23 w 37"/>
                <a:gd name="T109" fmla="*/ 14 h 39"/>
                <a:gd name="T110" fmla="*/ 22 w 37"/>
                <a:gd name="T111" fmla="*/ 12 h 39"/>
                <a:gd name="T112" fmla="*/ 18 w 37"/>
                <a:gd name="T113" fmla="*/ 11 h 39"/>
                <a:gd name="T114" fmla="*/ 16 w 37"/>
                <a:gd name="T115" fmla="*/ 11 h 39"/>
                <a:gd name="T116" fmla="*/ 15 w 37"/>
                <a:gd name="T117" fmla="*/ 11 h 39"/>
                <a:gd name="T118" fmla="*/ 15 w 37"/>
                <a:gd name="T119" fmla="*/ 11 h 39"/>
                <a:gd name="T120" fmla="*/ 15 w 37"/>
                <a:gd name="T121" fmla="*/ 19 h 39"/>
                <a:gd name="T122" fmla="*/ 19 w 37"/>
                <a:gd name="T123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7" h="39">
                  <a:moveTo>
                    <a:pt x="5" y="33"/>
                  </a:moveTo>
                  <a:cubicBezTo>
                    <a:pt x="3" y="32"/>
                    <a:pt x="2" y="30"/>
                    <a:pt x="1" y="27"/>
                  </a:cubicBezTo>
                  <a:cubicBezTo>
                    <a:pt x="0" y="25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10"/>
                    <a:pt x="3" y="8"/>
                    <a:pt x="5" y="6"/>
                  </a:cubicBezTo>
                  <a:cubicBezTo>
                    <a:pt x="6" y="4"/>
                    <a:pt x="8" y="3"/>
                    <a:pt x="11" y="2"/>
                  </a:cubicBezTo>
                  <a:cubicBezTo>
                    <a:pt x="13" y="1"/>
                    <a:pt x="15" y="0"/>
                    <a:pt x="18" y="0"/>
                  </a:cubicBezTo>
                  <a:cubicBezTo>
                    <a:pt x="21" y="0"/>
                    <a:pt x="24" y="1"/>
                    <a:pt x="26" y="2"/>
                  </a:cubicBezTo>
                  <a:cubicBezTo>
                    <a:pt x="29" y="3"/>
                    <a:pt x="30" y="4"/>
                    <a:pt x="32" y="6"/>
                  </a:cubicBezTo>
                  <a:cubicBezTo>
                    <a:pt x="34" y="8"/>
                    <a:pt x="35" y="10"/>
                    <a:pt x="36" y="12"/>
                  </a:cubicBezTo>
                  <a:cubicBezTo>
                    <a:pt x="37" y="14"/>
                    <a:pt x="37" y="17"/>
                    <a:pt x="37" y="20"/>
                  </a:cubicBezTo>
                  <a:cubicBezTo>
                    <a:pt x="37" y="22"/>
                    <a:pt x="37" y="25"/>
                    <a:pt x="36" y="27"/>
                  </a:cubicBezTo>
                  <a:cubicBezTo>
                    <a:pt x="35" y="30"/>
                    <a:pt x="34" y="32"/>
                    <a:pt x="32" y="33"/>
                  </a:cubicBezTo>
                  <a:cubicBezTo>
                    <a:pt x="30" y="35"/>
                    <a:pt x="28" y="37"/>
                    <a:pt x="26" y="38"/>
                  </a:cubicBezTo>
                  <a:cubicBezTo>
                    <a:pt x="24" y="39"/>
                    <a:pt x="21" y="39"/>
                    <a:pt x="18" y="39"/>
                  </a:cubicBezTo>
                  <a:cubicBezTo>
                    <a:pt x="15" y="39"/>
                    <a:pt x="13" y="39"/>
                    <a:pt x="11" y="38"/>
                  </a:cubicBezTo>
                  <a:cubicBezTo>
                    <a:pt x="8" y="37"/>
                    <a:pt x="6" y="35"/>
                    <a:pt x="5" y="33"/>
                  </a:cubicBezTo>
                  <a:close/>
                  <a:moveTo>
                    <a:pt x="12" y="35"/>
                  </a:moveTo>
                  <a:cubicBezTo>
                    <a:pt x="14" y="36"/>
                    <a:pt x="16" y="36"/>
                    <a:pt x="18" y="36"/>
                  </a:cubicBezTo>
                  <a:cubicBezTo>
                    <a:pt x="21" y="36"/>
                    <a:pt x="23" y="36"/>
                    <a:pt x="25" y="35"/>
                  </a:cubicBezTo>
                  <a:cubicBezTo>
                    <a:pt x="27" y="34"/>
                    <a:pt x="28" y="33"/>
                    <a:pt x="30" y="31"/>
                  </a:cubicBezTo>
                  <a:cubicBezTo>
                    <a:pt x="31" y="30"/>
                    <a:pt x="32" y="28"/>
                    <a:pt x="33" y="26"/>
                  </a:cubicBezTo>
                  <a:cubicBezTo>
                    <a:pt x="33" y="24"/>
                    <a:pt x="34" y="22"/>
                    <a:pt x="34" y="20"/>
                  </a:cubicBezTo>
                  <a:cubicBezTo>
                    <a:pt x="34" y="17"/>
                    <a:pt x="33" y="15"/>
                    <a:pt x="33" y="13"/>
                  </a:cubicBezTo>
                  <a:cubicBezTo>
                    <a:pt x="32" y="11"/>
                    <a:pt x="31" y="10"/>
                    <a:pt x="30" y="8"/>
                  </a:cubicBezTo>
                  <a:cubicBezTo>
                    <a:pt x="28" y="7"/>
                    <a:pt x="27" y="5"/>
                    <a:pt x="25" y="5"/>
                  </a:cubicBezTo>
                  <a:cubicBezTo>
                    <a:pt x="23" y="4"/>
                    <a:pt x="21" y="3"/>
                    <a:pt x="18" y="3"/>
                  </a:cubicBezTo>
                  <a:cubicBezTo>
                    <a:pt x="16" y="3"/>
                    <a:pt x="14" y="4"/>
                    <a:pt x="12" y="5"/>
                  </a:cubicBezTo>
                  <a:cubicBezTo>
                    <a:pt x="10" y="5"/>
                    <a:pt x="9" y="7"/>
                    <a:pt x="7" y="8"/>
                  </a:cubicBezTo>
                  <a:cubicBezTo>
                    <a:pt x="6" y="10"/>
                    <a:pt x="5" y="11"/>
                    <a:pt x="4" y="13"/>
                  </a:cubicBezTo>
                  <a:cubicBezTo>
                    <a:pt x="4" y="15"/>
                    <a:pt x="3" y="17"/>
                    <a:pt x="3" y="20"/>
                  </a:cubicBezTo>
                  <a:cubicBezTo>
                    <a:pt x="3" y="23"/>
                    <a:pt x="4" y="26"/>
                    <a:pt x="5" y="29"/>
                  </a:cubicBezTo>
                  <a:cubicBezTo>
                    <a:pt x="7" y="31"/>
                    <a:pt x="9" y="33"/>
                    <a:pt x="12" y="35"/>
                  </a:cubicBezTo>
                  <a:close/>
                  <a:moveTo>
                    <a:pt x="11" y="8"/>
                  </a:moveTo>
                  <a:cubicBezTo>
                    <a:pt x="13" y="8"/>
                    <a:pt x="14" y="7"/>
                    <a:pt x="15" y="7"/>
                  </a:cubicBezTo>
                  <a:cubicBezTo>
                    <a:pt x="16" y="7"/>
                    <a:pt x="17" y="7"/>
                    <a:pt x="18" y="7"/>
                  </a:cubicBezTo>
                  <a:cubicBezTo>
                    <a:pt x="21" y="7"/>
                    <a:pt x="23" y="8"/>
                    <a:pt x="25" y="9"/>
                  </a:cubicBezTo>
                  <a:cubicBezTo>
                    <a:pt x="26" y="11"/>
                    <a:pt x="27" y="12"/>
                    <a:pt x="27" y="14"/>
                  </a:cubicBezTo>
                  <a:cubicBezTo>
                    <a:pt x="27" y="15"/>
                    <a:pt x="27" y="16"/>
                    <a:pt x="27" y="17"/>
                  </a:cubicBezTo>
                  <a:cubicBezTo>
                    <a:pt x="26" y="18"/>
                    <a:pt x="26" y="18"/>
                    <a:pt x="25" y="19"/>
                  </a:cubicBezTo>
                  <a:cubicBezTo>
                    <a:pt x="25" y="20"/>
                    <a:pt x="24" y="20"/>
                    <a:pt x="24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5" y="31"/>
                    <a:pt x="24" y="31"/>
                    <a:pt x="24" y="31"/>
                  </a:cubicBezTo>
                  <a:cubicBezTo>
                    <a:pt x="23" y="31"/>
                    <a:pt x="23" y="30"/>
                    <a:pt x="23" y="30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1"/>
                    <a:pt x="11" y="31"/>
                    <a:pt x="11" y="31"/>
                  </a:cubicBezTo>
                  <a:lnTo>
                    <a:pt x="11" y="8"/>
                  </a:lnTo>
                  <a:close/>
                  <a:moveTo>
                    <a:pt x="19" y="19"/>
                  </a:moveTo>
                  <a:cubicBezTo>
                    <a:pt x="22" y="19"/>
                    <a:pt x="23" y="17"/>
                    <a:pt x="23" y="14"/>
                  </a:cubicBezTo>
                  <a:cubicBezTo>
                    <a:pt x="23" y="13"/>
                    <a:pt x="23" y="12"/>
                    <a:pt x="22" y="12"/>
                  </a:cubicBezTo>
                  <a:cubicBezTo>
                    <a:pt x="21" y="11"/>
                    <a:pt x="20" y="11"/>
                    <a:pt x="18" y="11"/>
                  </a:cubicBezTo>
                  <a:cubicBezTo>
                    <a:pt x="17" y="11"/>
                    <a:pt x="17" y="11"/>
                    <a:pt x="16" y="11"/>
                  </a:cubicBezTo>
                  <a:cubicBezTo>
                    <a:pt x="16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9"/>
                    <a:pt x="15" y="19"/>
                    <a:pt x="15" y="19"/>
                  </a:cubicBezTo>
                  <a:lnTo>
                    <a:pt x="19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2616464" y="5639521"/>
            <a:ext cx="3877578" cy="37186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 b="0" cap="none" spc="0" baseline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342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5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8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25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3520727" y="6319890"/>
            <a:ext cx="953312" cy="287783"/>
          </a:xfrm>
          <a:solidFill>
            <a:schemeClr val="bg2"/>
          </a:solidFill>
        </p:spPr>
        <p:txBody>
          <a:bodyPr anchor="ctr"/>
          <a:lstStyle>
            <a:lvl1pPr algn="ctr">
              <a:defRPr sz="750" b="1" baseline="0">
                <a:solidFill>
                  <a:schemeClr val="tx1"/>
                </a:solidFill>
                <a:latin typeface="Open Sans Bold"/>
                <a:cs typeface="Open Sans Bold"/>
              </a:defRPr>
            </a:lvl1pPr>
          </a:lstStyle>
          <a:p>
            <a:r>
              <a:rPr lang="en-US" dirty="0"/>
              <a:t>PARTNER LOGO</a:t>
            </a:r>
          </a:p>
        </p:txBody>
      </p:sp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2009896" y="4384650"/>
            <a:ext cx="5097090" cy="1280160"/>
          </a:xfrm>
        </p:spPr>
        <p:txBody>
          <a:bodyPr anchor="b"/>
          <a:lstStyle>
            <a:lvl1pPr algn="ctr">
              <a:lnSpc>
                <a:spcPct val="90000"/>
              </a:lnSpc>
              <a:defRPr sz="4400" b="0" i="0" cap="none" baseline="0">
                <a:solidFill>
                  <a:srgbClr val="FFFFFF"/>
                </a:solidFill>
                <a:latin typeface="Domaine Display Bold" panose="020A0803080505060203" pitchFamily="18" charset="0"/>
                <a:cs typeface="Domaine Display Bold" panose="020A0803080505060203" pitchFamily="18" charset="0"/>
              </a:defRPr>
            </a:lvl1pPr>
          </a:lstStyle>
          <a:p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27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4348066"/>
          </a:xfrm>
          <a:solidFill>
            <a:schemeClr val="bg2"/>
          </a:solidFill>
        </p:spPr>
        <p:txBody>
          <a:bodyPr anchor="ctr"/>
          <a:lstStyle>
            <a:lvl1pPr algn="ctr">
              <a:defRPr sz="7202" b="1">
                <a:solidFill>
                  <a:schemeClr val="bg2">
                    <a:lumMod val="20000"/>
                    <a:lumOff val="80000"/>
                  </a:schemeClr>
                </a:solidFill>
                <a:latin typeface="Open Sans Bold"/>
                <a:cs typeface="Open Sans Bold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399" y="4115993"/>
            <a:ext cx="9144001" cy="274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54399" y="6173393"/>
            <a:ext cx="1772111" cy="431800"/>
          </a:xfrm>
        </p:spPr>
        <p:txBody>
          <a:bodyPr anchor="b"/>
          <a:lstStyle>
            <a:lvl1pPr>
              <a:defRPr sz="900" baseline="0">
                <a:solidFill>
                  <a:schemeClr val="accent2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7044255" y="6173393"/>
            <a:ext cx="1772111" cy="431800"/>
          </a:xfrm>
        </p:spPr>
        <p:txBody>
          <a:bodyPr anchor="b"/>
          <a:lstStyle>
            <a:lvl1pPr algn="r">
              <a:defRPr sz="900" baseline="0">
                <a:solidFill>
                  <a:schemeClr val="accent2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2616464" y="5639521"/>
            <a:ext cx="3877578" cy="37186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 b="0" cap="none" spc="0" baseline="0">
                <a:solidFill>
                  <a:schemeClr val="accent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342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5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8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4678316" y="6319890"/>
            <a:ext cx="953312" cy="287783"/>
          </a:xfrm>
          <a:solidFill>
            <a:schemeClr val="bg2"/>
          </a:solidFill>
        </p:spPr>
        <p:txBody>
          <a:bodyPr anchor="ctr"/>
          <a:lstStyle>
            <a:lvl1pPr algn="ctr">
              <a:defRPr sz="750" b="1" baseline="0">
                <a:solidFill>
                  <a:schemeClr val="tx1"/>
                </a:solidFill>
                <a:latin typeface="Open Sans Bold"/>
                <a:cs typeface="Open Sans Bold"/>
              </a:defRPr>
            </a:lvl1pPr>
          </a:lstStyle>
          <a:p>
            <a:r>
              <a:rPr lang="en-US" dirty="0"/>
              <a:t>PARTNER LOGO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3540780" y="6314019"/>
            <a:ext cx="962204" cy="245109"/>
            <a:chOff x="5841888" y="6443197"/>
            <a:chExt cx="528691" cy="134678"/>
          </a:xfrm>
          <a:solidFill>
            <a:schemeClr val="accent2"/>
          </a:solidFill>
        </p:grpSpPr>
        <p:sp>
          <p:nvSpPr>
            <p:cNvPr id="21" name="Freeform 5"/>
            <p:cNvSpPr>
              <a:spLocks noEditPoints="1"/>
            </p:cNvSpPr>
            <p:nvPr userDrawn="1"/>
          </p:nvSpPr>
          <p:spPr bwMode="auto">
            <a:xfrm>
              <a:off x="5841888" y="6443197"/>
              <a:ext cx="496424" cy="134678"/>
            </a:xfrm>
            <a:custGeom>
              <a:avLst/>
              <a:gdLst>
                <a:gd name="T0" fmla="*/ 610 w 1071"/>
                <a:gd name="T1" fmla="*/ 283 h 288"/>
                <a:gd name="T2" fmla="*/ 486 w 1071"/>
                <a:gd name="T3" fmla="*/ 216 h 288"/>
                <a:gd name="T4" fmla="*/ 462 w 1071"/>
                <a:gd name="T5" fmla="*/ 108 h 288"/>
                <a:gd name="T6" fmla="*/ 518 w 1071"/>
                <a:gd name="T7" fmla="*/ 0 h 288"/>
                <a:gd name="T8" fmla="*/ 558 w 1071"/>
                <a:gd name="T9" fmla="*/ 60 h 288"/>
                <a:gd name="T10" fmla="*/ 603 w 1071"/>
                <a:gd name="T11" fmla="*/ 108 h 288"/>
                <a:gd name="T12" fmla="*/ 557 w 1071"/>
                <a:gd name="T13" fmla="*/ 195 h 288"/>
                <a:gd name="T14" fmla="*/ 607 w 1071"/>
                <a:gd name="T15" fmla="*/ 233 h 288"/>
                <a:gd name="T16" fmla="*/ 844 w 1071"/>
                <a:gd name="T17" fmla="*/ 135 h 288"/>
                <a:gd name="T18" fmla="*/ 638 w 1071"/>
                <a:gd name="T19" fmla="*/ 60 h 288"/>
                <a:gd name="T20" fmla="*/ 638 w 1071"/>
                <a:gd name="T21" fmla="*/ 283 h 288"/>
                <a:gd name="T22" fmla="*/ 710 w 1071"/>
                <a:gd name="T23" fmla="*/ 179 h 288"/>
                <a:gd name="T24" fmla="*/ 739 w 1071"/>
                <a:gd name="T25" fmla="*/ 99 h 288"/>
                <a:gd name="T26" fmla="*/ 774 w 1071"/>
                <a:gd name="T27" fmla="*/ 179 h 288"/>
                <a:gd name="T28" fmla="*/ 847 w 1071"/>
                <a:gd name="T29" fmla="*/ 283 h 288"/>
                <a:gd name="T30" fmla="*/ 340 w 1071"/>
                <a:gd name="T31" fmla="*/ 189 h 288"/>
                <a:gd name="T32" fmla="*/ 311 w 1071"/>
                <a:gd name="T33" fmla="*/ 190 h 288"/>
                <a:gd name="T34" fmla="*/ 431 w 1071"/>
                <a:gd name="T35" fmla="*/ 226 h 288"/>
                <a:gd name="T36" fmla="*/ 360 w 1071"/>
                <a:gd name="T37" fmla="*/ 288 h 288"/>
                <a:gd name="T38" fmla="*/ 195 w 1071"/>
                <a:gd name="T39" fmla="*/ 187 h 288"/>
                <a:gd name="T40" fmla="*/ 198 w 1071"/>
                <a:gd name="T41" fmla="*/ 283 h 288"/>
                <a:gd name="T42" fmla="*/ 0 w 1071"/>
                <a:gd name="T43" fmla="*/ 215 h 288"/>
                <a:gd name="T44" fmla="*/ 126 w 1071"/>
                <a:gd name="T45" fmla="*/ 148 h 288"/>
                <a:gd name="T46" fmla="*/ 84 w 1071"/>
                <a:gd name="T47" fmla="*/ 99 h 288"/>
                <a:gd name="T48" fmla="*/ 20 w 1071"/>
                <a:gd name="T49" fmla="*/ 65 h 288"/>
                <a:gd name="T50" fmla="*/ 197 w 1071"/>
                <a:gd name="T51" fmla="*/ 138 h 288"/>
                <a:gd name="T52" fmla="*/ 237 w 1071"/>
                <a:gd name="T53" fmla="*/ 149 h 288"/>
                <a:gd name="T54" fmla="*/ 445 w 1071"/>
                <a:gd name="T55" fmla="*/ 120 h 288"/>
                <a:gd name="T56" fmla="*/ 125 w 1071"/>
                <a:gd name="T57" fmla="*/ 242 h 288"/>
                <a:gd name="T58" fmla="*/ 115 w 1071"/>
                <a:gd name="T59" fmla="*/ 186 h 288"/>
                <a:gd name="T60" fmla="*/ 104 w 1071"/>
                <a:gd name="T61" fmla="*/ 244 h 288"/>
                <a:gd name="T62" fmla="*/ 332 w 1071"/>
                <a:gd name="T63" fmla="*/ 151 h 288"/>
                <a:gd name="T64" fmla="*/ 350 w 1071"/>
                <a:gd name="T65" fmla="*/ 95 h 288"/>
                <a:gd name="T66" fmla="*/ 311 w 1071"/>
                <a:gd name="T67" fmla="*/ 150 h 288"/>
                <a:gd name="T68" fmla="*/ 1071 w 1071"/>
                <a:gd name="T69" fmla="*/ 283 h 288"/>
                <a:gd name="T70" fmla="*/ 873 w 1071"/>
                <a:gd name="T71" fmla="*/ 215 h 288"/>
                <a:gd name="T72" fmla="*/ 999 w 1071"/>
                <a:gd name="T73" fmla="*/ 148 h 288"/>
                <a:gd name="T74" fmla="*/ 958 w 1071"/>
                <a:gd name="T75" fmla="*/ 99 h 288"/>
                <a:gd name="T76" fmla="*/ 893 w 1071"/>
                <a:gd name="T77" fmla="*/ 65 h 288"/>
                <a:gd name="T78" fmla="*/ 1070 w 1071"/>
                <a:gd name="T79" fmla="*/ 138 h 288"/>
                <a:gd name="T80" fmla="*/ 1071 w 1071"/>
                <a:gd name="T81" fmla="*/ 283 h 288"/>
                <a:gd name="T82" fmla="*/ 998 w 1071"/>
                <a:gd name="T83" fmla="*/ 186 h 288"/>
                <a:gd name="T84" fmla="*/ 943 w 1071"/>
                <a:gd name="T85" fmla="*/ 216 h 288"/>
                <a:gd name="T86" fmla="*/ 998 w 1071"/>
                <a:gd name="T87" fmla="*/ 24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71" h="288">
                  <a:moveTo>
                    <a:pt x="607" y="233"/>
                  </a:moveTo>
                  <a:cubicBezTo>
                    <a:pt x="610" y="283"/>
                    <a:pt x="610" y="283"/>
                    <a:pt x="610" y="283"/>
                  </a:cubicBezTo>
                  <a:cubicBezTo>
                    <a:pt x="604" y="284"/>
                    <a:pt x="587" y="288"/>
                    <a:pt x="562" y="288"/>
                  </a:cubicBezTo>
                  <a:cubicBezTo>
                    <a:pt x="513" y="288"/>
                    <a:pt x="486" y="267"/>
                    <a:pt x="486" y="216"/>
                  </a:cubicBezTo>
                  <a:cubicBezTo>
                    <a:pt x="486" y="176"/>
                    <a:pt x="487" y="132"/>
                    <a:pt x="488" y="108"/>
                  </a:cubicBezTo>
                  <a:cubicBezTo>
                    <a:pt x="462" y="108"/>
                    <a:pt x="462" y="108"/>
                    <a:pt x="462" y="108"/>
                  </a:cubicBezTo>
                  <a:cubicBezTo>
                    <a:pt x="462" y="97"/>
                    <a:pt x="462" y="82"/>
                    <a:pt x="462" y="70"/>
                  </a:cubicBezTo>
                  <a:cubicBezTo>
                    <a:pt x="500" y="64"/>
                    <a:pt x="513" y="42"/>
                    <a:pt x="518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59" y="17"/>
                    <a:pt x="558" y="43"/>
                    <a:pt x="558" y="60"/>
                  </a:cubicBezTo>
                  <a:cubicBezTo>
                    <a:pt x="603" y="60"/>
                    <a:pt x="603" y="60"/>
                    <a:pt x="603" y="60"/>
                  </a:cubicBezTo>
                  <a:cubicBezTo>
                    <a:pt x="603" y="108"/>
                    <a:pt x="603" y="108"/>
                    <a:pt x="603" y="108"/>
                  </a:cubicBezTo>
                  <a:cubicBezTo>
                    <a:pt x="557" y="108"/>
                    <a:pt x="557" y="108"/>
                    <a:pt x="557" y="108"/>
                  </a:cubicBezTo>
                  <a:cubicBezTo>
                    <a:pt x="557" y="195"/>
                    <a:pt x="557" y="195"/>
                    <a:pt x="557" y="195"/>
                  </a:cubicBezTo>
                  <a:cubicBezTo>
                    <a:pt x="557" y="229"/>
                    <a:pt x="564" y="238"/>
                    <a:pt x="587" y="238"/>
                  </a:cubicBezTo>
                  <a:cubicBezTo>
                    <a:pt x="594" y="238"/>
                    <a:pt x="603" y="236"/>
                    <a:pt x="607" y="233"/>
                  </a:cubicBezTo>
                  <a:close/>
                  <a:moveTo>
                    <a:pt x="844" y="179"/>
                  </a:moveTo>
                  <a:cubicBezTo>
                    <a:pt x="844" y="160"/>
                    <a:pt x="844" y="135"/>
                    <a:pt x="844" y="135"/>
                  </a:cubicBezTo>
                  <a:cubicBezTo>
                    <a:pt x="844" y="78"/>
                    <a:pt x="820" y="53"/>
                    <a:pt x="749" y="53"/>
                  </a:cubicBezTo>
                  <a:cubicBezTo>
                    <a:pt x="710" y="53"/>
                    <a:pt x="682" y="60"/>
                    <a:pt x="638" y="60"/>
                  </a:cubicBezTo>
                  <a:cubicBezTo>
                    <a:pt x="641" y="99"/>
                    <a:pt x="641" y="149"/>
                    <a:pt x="640" y="179"/>
                  </a:cubicBezTo>
                  <a:cubicBezTo>
                    <a:pt x="641" y="210"/>
                    <a:pt x="639" y="265"/>
                    <a:pt x="638" y="283"/>
                  </a:cubicBezTo>
                  <a:cubicBezTo>
                    <a:pt x="713" y="283"/>
                    <a:pt x="713" y="283"/>
                    <a:pt x="713" y="283"/>
                  </a:cubicBezTo>
                  <a:cubicBezTo>
                    <a:pt x="712" y="265"/>
                    <a:pt x="710" y="214"/>
                    <a:pt x="710" y="179"/>
                  </a:cubicBezTo>
                  <a:cubicBezTo>
                    <a:pt x="710" y="159"/>
                    <a:pt x="711" y="135"/>
                    <a:pt x="711" y="103"/>
                  </a:cubicBezTo>
                  <a:cubicBezTo>
                    <a:pt x="719" y="100"/>
                    <a:pt x="728" y="99"/>
                    <a:pt x="739" y="99"/>
                  </a:cubicBezTo>
                  <a:cubicBezTo>
                    <a:pt x="765" y="99"/>
                    <a:pt x="774" y="111"/>
                    <a:pt x="774" y="145"/>
                  </a:cubicBezTo>
                  <a:cubicBezTo>
                    <a:pt x="774" y="145"/>
                    <a:pt x="774" y="166"/>
                    <a:pt x="774" y="179"/>
                  </a:cubicBezTo>
                  <a:cubicBezTo>
                    <a:pt x="774" y="210"/>
                    <a:pt x="773" y="265"/>
                    <a:pt x="772" y="283"/>
                  </a:cubicBezTo>
                  <a:cubicBezTo>
                    <a:pt x="847" y="283"/>
                    <a:pt x="847" y="283"/>
                    <a:pt x="847" y="283"/>
                  </a:cubicBezTo>
                  <a:cubicBezTo>
                    <a:pt x="845" y="265"/>
                    <a:pt x="844" y="214"/>
                    <a:pt x="844" y="179"/>
                  </a:cubicBezTo>
                  <a:close/>
                  <a:moveTo>
                    <a:pt x="340" y="189"/>
                  </a:moveTo>
                  <a:cubicBezTo>
                    <a:pt x="332" y="189"/>
                    <a:pt x="318" y="189"/>
                    <a:pt x="311" y="188"/>
                  </a:cubicBezTo>
                  <a:cubicBezTo>
                    <a:pt x="311" y="190"/>
                    <a:pt x="311" y="190"/>
                    <a:pt x="311" y="190"/>
                  </a:cubicBezTo>
                  <a:cubicBezTo>
                    <a:pt x="311" y="222"/>
                    <a:pt x="332" y="242"/>
                    <a:pt x="371" y="242"/>
                  </a:cubicBezTo>
                  <a:cubicBezTo>
                    <a:pt x="395" y="242"/>
                    <a:pt x="416" y="235"/>
                    <a:pt x="431" y="226"/>
                  </a:cubicBezTo>
                  <a:cubicBezTo>
                    <a:pt x="434" y="276"/>
                    <a:pt x="434" y="276"/>
                    <a:pt x="434" y="276"/>
                  </a:cubicBezTo>
                  <a:cubicBezTo>
                    <a:pt x="419" y="283"/>
                    <a:pt x="389" y="288"/>
                    <a:pt x="360" y="288"/>
                  </a:cubicBezTo>
                  <a:cubicBezTo>
                    <a:pt x="281" y="288"/>
                    <a:pt x="243" y="261"/>
                    <a:pt x="237" y="188"/>
                  </a:cubicBezTo>
                  <a:cubicBezTo>
                    <a:pt x="228" y="187"/>
                    <a:pt x="214" y="187"/>
                    <a:pt x="195" y="187"/>
                  </a:cubicBezTo>
                  <a:cubicBezTo>
                    <a:pt x="195" y="200"/>
                    <a:pt x="194" y="211"/>
                    <a:pt x="194" y="220"/>
                  </a:cubicBezTo>
                  <a:cubicBezTo>
                    <a:pt x="194" y="238"/>
                    <a:pt x="195" y="265"/>
                    <a:pt x="198" y="283"/>
                  </a:cubicBezTo>
                  <a:cubicBezTo>
                    <a:pt x="154" y="283"/>
                    <a:pt x="121" y="288"/>
                    <a:pt x="87" y="288"/>
                  </a:cubicBezTo>
                  <a:cubicBezTo>
                    <a:pt x="22" y="288"/>
                    <a:pt x="0" y="261"/>
                    <a:pt x="0" y="215"/>
                  </a:cubicBezTo>
                  <a:cubicBezTo>
                    <a:pt x="0" y="171"/>
                    <a:pt x="36" y="147"/>
                    <a:pt x="115" y="147"/>
                  </a:cubicBezTo>
                  <a:cubicBezTo>
                    <a:pt x="118" y="147"/>
                    <a:pt x="123" y="147"/>
                    <a:pt x="126" y="148"/>
                  </a:cubicBezTo>
                  <a:cubicBezTo>
                    <a:pt x="126" y="143"/>
                    <a:pt x="126" y="143"/>
                    <a:pt x="126" y="143"/>
                  </a:cubicBezTo>
                  <a:cubicBezTo>
                    <a:pt x="126" y="112"/>
                    <a:pt x="116" y="99"/>
                    <a:pt x="84" y="99"/>
                  </a:cubicBezTo>
                  <a:cubicBezTo>
                    <a:pt x="62" y="99"/>
                    <a:pt x="38" y="107"/>
                    <a:pt x="23" y="115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38" y="58"/>
                    <a:pt x="68" y="53"/>
                    <a:pt x="102" y="53"/>
                  </a:cubicBezTo>
                  <a:cubicBezTo>
                    <a:pt x="171" y="53"/>
                    <a:pt x="197" y="75"/>
                    <a:pt x="197" y="138"/>
                  </a:cubicBezTo>
                  <a:cubicBezTo>
                    <a:pt x="197" y="141"/>
                    <a:pt x="197" y="145"/>
                    <a:pt x="197" y="148"/>
                  </a:cubicBezTo>
                  <a:cubicBezTo>
                    <a:pt x="213" y="148"/>
                    <a:pt x="226" y="149"/>
                    <a:pt x="237" y="149"/>
                  </a:cubicBezTo>
                  <a:cubicBezTo>
                    <a:pt x="244" y="87"/>
                    <a:pt x="275" y="53"/>
                    <a:pt x="352" y="53"/>
                  </a:cubicBezTo>
                  <a:cubicBezTo>
                    <a:pt x="416" y="53"/>
                    <a:pt x="445" y="80"/>
                    <a:pt x="445" y="120"/>
                  </a:cubicBezTo>
                  <a:cubicBezTo>
                    <a:pt x="445" y="167"/>
                    <a:pt x="410" y="189"/>
                    <a:pt x="340" y="189"/>
                  </a:cubicBezTo>
                  <a:close/>
                  <a:moveTo>
                    <a:pt x="125" y="242"/>
                  </a:moveTo>
                  <a:cubicBezTo>
                    <a:pt x="124" y="226"/>
                    <a:pt x="124" y="205"/>
                    <a:pt x="125" y="186"/>
                  </a:cubicBezTo>
                  <a:cubicBezTo>
                    <a:pt x="122" y="186"/>
                    <a:pt x="118" y="186"/>
                    <a:pt x="115" y="186"/>
                  </a:cubicBezTo>
                  <a:cubicBezTo>
                    <a:pt x="82" y="186"/>
                    <a:pt x="69" y="197"/>
                    <a:pt x="69" y="216"/>
                  </a:cubicBezTo>
                  <a:cubicBezTo>
                    <a:pt x="69" y="236"/>
                    <a:pt x="80" y="244"/>
                    <a:pt x="104" y="244"/>
                  </a:cubicBezTo>
                  <a:cubicBezTo>
                    <a:pt x="111" y="244"/>
                    <a:pt x="119" y="243"/>
                    <a:pt x="125" y="242"/>
                  </a:cubicBezTo>
                  <a:close/>
                  <a:moveTo>
                    <a:pt x="332" y="151"/>
                  </a:moveTo>
                  <a:cubicBezTo>
                    <a:pt x="362" y="151"/>
                    <a:pt x="377" y="141"/>
                    <a:pt x="377" y="119"/>
                  </a:cubicBezTo>
                  <a:cubicBezTo>
                    <a:pt x="377" y="103"/>
                    <a:pt x="366" y="95"/>
                    <a:pt x="350" y="95"/>
                  </a:cubicBezTo>
                  <a:cubicBezTo>
                    <a:pt x="321" y="95"/>
                    <a:pt x="311" y="118"/>
                    <a:pt x="311" y="149"/>
                  </a:cubicBezTo>
                  <a:cubicBezTo>
                    <a:pt x="311" y="150"/>
                    <a:pt x="311" y="150"/>
                    <a:pt x="311" y="150"/>
                  </a:cubicBezTo>
                  <a:cubicBezTo>
                    <a:pt x="317" y="151"/>
                    <a:pt x="325" y="151"/>
                    <a:pt x="332" y="151"/>
                  </a:cubicBezTo>
                  <a:close/>
                  <a:moveTo>
                    <a:pt x="1071" y="283"/>
                  </a:moveTo>
                  <a:cubicBezTo>
                    <a:pt x="1028" y="283"/>
                    <a:pt x="994" y="288"/>
                    <a:pt x="960" y="288"/>
                  </a:cubicBezTo>
                  <a:cubicBezTo>
                    <a:pt x="896" y="288"/>
                    <a:pt x="873" y="261"/>
                    <a:pt x="873" y="215"/>
                  </a:cubicBezTo>
                  <a:cubicBezTo>
                    <a:pt x="873" y="171"/>
                    <a:pt x="909" y="147"/>
                    <a:pt x="988" y="147"/>
                  </a:cubicBezTo>
                  <a:cubicBezTo>
                    <a:pt x="991" y="147"/>
                    <a:pt x="997" y="147"/>
                    <a:pt x="999" y="148"/>
                  </a:cubicBezTo>
                  <a:cubicBezTo>
                    <a:pt x="999" y="143"/>
                    <a:pt x="999" y="143"/>
                    <a:pt x="999" y="143"/>
                  </a:cubicBezTo>
                  <a:cubicBezTo>
                    <a:pt x="999" y="112"/>
                    <a:pt x="989" y="99"/>
                    <a:pt x="958" y="99"/>
                  </a:cubicBezTo>
                  <a:cubicBezTo>
                    <a:pt x="935" y="99"/>
                    <a:pt x="912" y="107"/>
                    <a:pt x="896" y="115"/>
                  </a:cubicBezTo>
                  <a:cubicBezTo>
                    <a:pt x="893" y="65"/>
                    <a:pt x="893" y="65"/>
                    <a:pt x="893" y="65"/>
                  </a:cubicBezTo>
                  <a:cubicBezTo>
                    <a:pt x="911" y="58"/>
                    <a:pt x="941" y="53"/>
                    <a:pt x="975" y="53"/>
                  </a:cubicBezTo>
                  <a:cubicBezTo>
                    <a:pt x="1044" y="53"/>
                    <a:pt x="1070" y="75"/>
                    <a:pt x="1070" y="138"/>
                  </a:cubicBezTo>
                  <a:cubicBezTo>
                    <a:pt x="1070" y="171"/>
                    <a:pt x="1068" y="200"/>
                    <a:pt x="1068" y="220"/>
                  </a:cubicBezTo>
                  <a:cubicBezTo>
                    <a:pt x="1068" y="238"/>
                    <a:pt x="1068" y="265"/>
                    <a:pt x="1071" y="283"/>
                  </a:cubicBezTo>
                  <a:close/>
                  <a:moveTo>
                    <a:pt x="998" y="242"/>
                  </a:moveTo>
                  <a:cubicBezTo>
                    <a:pt x="997" y="226"/>
                    <a:pt x="998" y="205"/>
                    <a:pt x="998" y="186"/>
                  </a:cubicBezTo>
                  <a:cubicBezTo>
                    <a:pt x="995" y="186"/>
                    <a:pt x="991" y="186"/>
                    <a:pt x="988" y="186"/>
                  </a:cubicBezTo>
                  <a:cubicBezTo>
                    <a:pt x="956" y="186"/>
                    <a:pt x="943" y="197"/>
                    <a:pt x="943" y="216"/>
                  </a:cubicBezTo>
                  <a:cubicBezTo>
                    <a:pt x="943" y="236"/>
                    <a:pt x="953" y="244"/>
                    <a:pt x="977" y="244"/>
                  </a:cubicBezTo>
                  <a:cubicBezTo>
                    <a:pt x="984" y="244"/>
                    <a:pt x="993" y="243"/>
                    <a:pt x="998" y="2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6"/>
            <p:cNvSpPr>
              <a:spLocks noChangeAspect="1" noEditPoints="1"/>
            </p:cNvSpPr>
            <p:nvPr userDrawn="1"/>
          </p:nvSpPr>
          <p:spPr bwMode="auto">
            <a:xfrm>
              <a:off x="6346127" y="6468230"/>
              <a:ext cx="24452" cy="26333"/>
            </a:xfrm>
            <a:custGeom>
              <a:avLst/>
              <a:gdLst>
                <a:gd name="T0" fmla="*/ 5 w 37"/>
                <a:gd name="T1" fmla="*/ 33 h 39"/>
                <a:gd name="T2" fmla="*/ 1 w 37"/>
                <a:gd name="T3" fmla="*/ 27 h 39"/>
                <a:gd name="T4" fmla="*/ 0 w 37"/>
                <a:gd name="T5" fmla="*/ 20 h 39"/>
                <a:gd name="T6" fmla="*/ 1 w 37"/>
                <a:gd name="T7" fmla="*/ 12 h 39"/>
                <a:gd name="T8" fmla="*/ 5 w 37"/>
                <a:gd name="T9" fmla="*/ 6 h 39"/>
                <a:gd name="T10" fmla="*/ 11 w 37"/>
                <a:gd name="T11" fmla="*/ 2 h 39"/>
                <a:gd name="T12" fmla="*/ 18 w 37"/>
                <a:gd name="T13" fmla="*/ 0 h 39"/>
                <a:gd name="T14" fmla="*/ 26 w 37"/>
                <a:gd name="T15" fmla="*/ 2 h 39"/>
                <a:gd name="T16" fmla="*/ 32 w 37"/>
                <a:gd name="T17" fmla="*/ 6 h 39"/>
                <a:gd name="T18" fmla="*/ 36 w 37"/>
                <a:gd name="T19" fmla="*/ 12 h 39"/>
                <a:gd name="T20" fmla="*/ 37 w 37"/>
                <a:gd name="T21" fmla="*/ 20 h 39"/>
                <a:gd name="T22" fmla="*/ 36 w 37"/>
                <a:gd name="T23" fmla="*/ 27 h 39"/>
                <a:gd name="T24" fmla="*/ 32 w 37"/>
                <a:gd name="T25" fmla="*/ 33 h 39"/>
                <a:gd name="T26" fmla="*/ 26 w 37"/>
                <a:gd name="T27" fmla="*/ 38 h 39"/>
                <a:gd name="T28" fmla="*/ 18 w 37"/>
                <a:gd name="T29" fmla="*/ 39 h 39"/>
                <a:gd name="T30" fmla="*/ 11 w 37"/>
                <a:gd name="T31" fmla="*/ 38 h 39"/>
                <a:gd name="T32" fmla="*/ 5 w 37"/>
                <a:gd name="T33" fmla="*/ 33 h 39"/>
                <a:gd name="T34" fmla="*/ 12 w 37"/>
                <a:gd name="T35" fmla="*/ 35 h 39"/>
                <a:gd name="T36" fmla="*/ 18 w 37"/>
                <a:gd name="T37" fmla="*/ 36 h 39"/>
                <a:gd name="T38" fmla="*/ 25 w 37"/>
                <a:gd name="T39" fmla="*/ 35 h 39"/>
                <a:gd name="T40" fmla="*/ 30 w 37"/>
                <a:gd name="T41" fmla="*/ 31 h 39"/>
                <a:gd name="T42" fmla="*/ 33 w 37"/>
                <a:gd name="T43" fmla="*/ 26 h 39"/>
                <a:gd name="T44" fmla="*/ 34 w 37"/>
                <a:gd name="T45" fmla="*/ 20 h 39"/>
                <a:gd name="T46" fmla="*/ 33 w 37"/>
                <a:gd name="T47" fmla="*/ 13 h 39"/>
                <a:gd name="T48" fmla="*/ 30 w 37"/>
                <a:gd name="T49" fmla="*/ 8 h 39"/>
                <a:gd name="T50" fmla="*/ 25 w 37"/>
                <a:gd name="T51" fmla="*/ 5 h 39"/>
                <a:gd name="T52" fmla="*/ 18 w 37"/>
                <a:gd name="T53" fmla="*/ 3 h 39"/>
                <a:gd name="T54" fmla="*/ 12 w 37"/>
                <a:gd name="T55" fmla="*/ 5 h 39"/>
                <a:gd name="T56" fmla="*/ 7 w 37"/>
                <a:gd name="T57" fmla="*/ 8 h 39"/>
                <a:gd name="T58" fmla="*/ 4 w 37"/>
                <a:gd name="T59" fmla="*/ 13 h 39"/>
                <a:gd name="T60" fmla="*/ 3 w 37"/>
                <a:gd name="T61" fmla="*/ 20 h 39"/>
                <a:gd name="T62" fmla="*/ 5 w 37"/>
                <a:gd name="T63" fmla="*/ 29 h 39"/>
                <a:gd name="T64" fmla="*/ 12 w 37"/>
                <a:gd name="T65" fmla="*/ 35 h 39"/>
                <a:gd name="T66" fmla="*/ 11 w 37"/>
                <a:gd name="T67" fmla="*/ 8 h 39"/>
                <a:gd name="T68" fmla="*/ 15 w 37"/>
                <a:gd name="T69" fmla="*/ 7 h 39"/>
                <a:gd name="T70" fmla="*/ 18 w 37"/>
                <a:gd name="T71" fmla="*/ 7 h 39"/>
                <a:gd name="T72" fmla="*/ 25 w 37"/>
                <a:gd name="T73" fmla="*/ 9 h 39"/>
                <a:gd name="T74" fmla="*/ 27 w 37"/>
                <a:gd name="T75" fmla="*/ 14 h 39"/>
                <a:gd name="T76" fmla="*/ 27 w 37"/>
                <a:gd name="T77" fmla="*/ 17 h 39"/>
                <a:gd name="T78" fmla="*/ 25 w 37"/>
                <a:gd name="T79" fmla="*/ 19 h 39"/>
                <a:gd name="T80" fmla="*/ 24 w 37"/>
                <a:gd name="T81" fmla="*/ 21 h 39"/>
                <a:gd name="T82" fmla="*/ 22 w 37"/>
                <a:gd name="T83" fmla="*/ 21 h 39"/>
                <a:gd name="T84" fmla="*/ 22 w 37"/>
                <a:gd name="T85" fmla="*/ 21 h 39"/>
                <a:gd name="T86" fmla="*/ 28 w 37"/>
                <a:gd name="T87" fmla="*/ 31 h 39"/>
                <a:gd name="T88" fmla="*/ 27 w 37"/>
                <a:gd name="T89" fmla="*/ 31 h 39"/>
                <a:gd name="T90" fmla="*/ 26 w 37"/>
                <a:gd name="T91" fmla="*/ 31 h 39"/>
                <a:gd name="T92" fmla="*/ 24 w 37"/>
                <a:gd name="T93" fmla="*/ 31 h 39"/>
                <a:gd name="T94" fmla="*/ 23 w 37"/>
                <a:gd name="T95" fmla="*/ 30 h 39"/>
                <a:gd name="T96" fmla="*/ 18 w 37"/>
                <a:gd name="T97" fmla="*/ 22 h 39"/>
                <a:gd name="T98" fmla="*/ 15 w 37"/>
                <a:gd name="T99" fmla="*/ 22 h 39"/>
                <a:gd name="T100" fmla="*/ 15 w 37"/>
                <a:gd name="T101" fmla="*/ 31 h 39"/>
                <a:gd name="T102" fmla="*/ 11 w 37"/>
                <a:gd name="T103" fmla="*/ 31 h 39"/>
                <a:gd name="T104" fmla="*/ 11 w 37"/>
                <a:gd name="T105" fmla="*/ 8 h 39"/>
                <a:gd name="T106" fmla="*/ 19 w 37"/>
                <a:gd name="T107" fmla="*/ 19 h 39"/>
                <a:gd name="T108" fmla="*/ 23 w 37"/>
                <a:gd name="T109" fmla="*/ 14 h 39"/>
                <a:gd name="T110" fmla="*/ 22 w 37"/>
                <a:gd name="T111" fmla="*/ 12 h 39"/>
                <a:gd name="T112" fmla="*/ 18 w 37"/>
                <a:gd name="T113" fmla="*/ 11 h 39"/>
                <a:gd name="T114" fmla="*/ 16 w 37"/>
                <a:gd name="T115" fmla="*/ 11 h 39"/>
                <a:gd name="T116" fmla="*/ 15 w 37"/>
                <a:gd name="T117" fmla="*/ 11 h 39"/>
                <a:gd name="T118" fmla="*/ 15 w 37"/>
                <a:gd name="T119" fmla="*/ 11 h 39"/>
                <a:gd name="T120" fmla="*/ 15 w 37"/>
                <a:gd name="T121" fmla="*/ 19 h 39"/>
                <a:gd name="T122" fmla="*/ 19 w 37"/>
                <a:gd name="T123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7" h="39">
                  <a:moveTo>
                    <a:pt x="5" y="33"/>
                  </a:moveTo>
                  <a:cubicBezTo>
                    <a:pt x="3" y="32"/>
                    <a:pt x="2" y="30"/>
                    <a:pt x="1" y="27"/>
                  </a:cubicBezTo>
                  <a:cubicBezTo>
                    <a:pt x="0" y="25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10"/>
                    <a:pt x="3" y="8"/>
                    <a:pt x="5" y="6"/>
                  </a:cubicBezTo>
                  <a:cubicBezTo>
                    <a:pt x="6" y="4"/>
                    <a:pt x="8" y="3"/>
                    <a:pt x="11" y="2"/>
                  </a:cubicBezTo>
                  <a:cubicBezTo>
                    <a:pt x="13" y="1"/>
                    <a:pt x="15" y="0"/>
                    <a:pt x="18" y="0"/>
                  </a:cubicBezTo>
                  <a:cubicBezTo>
                    <a:pt x="21" y="0"/>
                    <a:pt x="24" y="1"/>
                    <a:pt x="26" y="2"/>
                  </a:cubicBezTo>
                  <a:cubicBezTo>
                    <a:pt x="29" y="3"/>
                    <a:pt x="30" y="4"/>
                    <a:pt x="32" y="6"/>
                  </a:cubicBezTo>
                  <a:cubicBezTo>
                    <a:pt x="34" y="8"/>
                    <a:pt x="35" y="10"/>
                    <a:pt x="36" y="12"/>
                  </a:cubicBezTo>
                  <a:cubicBezTo>
                    <a:pt x="37" y="14"/>
                    <a:pt x="37" y="17"/>
                    <a:pt x="37" y="20"/>
                  </a:cubicBezTo>
                  <a:cubicBezTo>
                    <a:pt x="37" y="22"/>
                    <a:pt x="37" y="25"/>
                    <a:pt x="36" y="27"/>
                  </a:cubicBezTo>
                  <a:cubicBezTo>
                    <a:pt x="35" y="30"/>
                    <a:pt x="34" y="32"/>
                    <a:pt x="32" y="33"/>
                  </a:cubicBezTo>
                  <a:cubicBezTo>
                    <a:pt x="30" y="35"/>
                    <a:pt x="28" y="37"/>
                    <a:pt x="26" y="38"/>
                  </a:cubicBezTo>
                  <a:cubicBezTo>
                    <a:pt x="24" y="39"/>
                    <a:pt x="21" y="39"/>
                    <a:pt x="18" y="39"/>
                  </a:cubicBezTo>
                  <a:cubicBezTo>
                    <a:pt x="15" y="39"/>
                    <a:pt x="13" y="39"/>
                    <a:pt x="11" y="38"/>
                  </a:cubicBezTo>
                  <a:cubicBezTo>
                    <a:pt x="8" y="37"/>
                    <a:pt x="6" y="35"/>
                    <a:pt x="5" y="33"/>
                  </a:cubicBezTo>
                  <a:close/>
                  <a:moveTo>
                    <a:pt x="12" y="35"/>
                  </a:moveTo>
                  <a:cubicBezTo>
                    <a:pt x="14" y="36"/>
                    <a:pt x="16" y="36"/>
                    <a:pt x="18" y="36"/>
                  </a:cubicBezTo>
                  <a:cubicBezTo>
                    <a:pt x="21" y="36"/>
                    <a:pt x="23" y="36"/>
                    <a:pt x="25" y="35"/>
                  </a:cubicBezTo>
                  <a:cubicBezTo>
                    <a:pt x="27" y="34"/>
                    <a:pt x="28" y="33"/>
                    <a:pt x="30" y="31"/>
                  </a:cubicBezTo>
                  <a:cubicBezTo>
                    <a:pt x="31" y="30"/>
                    <a:pt x="32" y="28"/>
                    <a:pt x="33" y="26"/>
                  </a:cubicBezTo>
                  <a:cubicBezTo>
                    <a:pt x="33" y="24"/>
                    <a:pt x="34" y="22"/>
                    <a:pt x="34" y="20"/>
                  </a:cubicBezTo>
                  <a:cubicBezTo>
                    <a:pt x="34" y="17"/>
                    <a:pt x="33" y="15"/>
                    <a:pt x="33" y="13"/>
                  </a:cubicBezTo>
                  <a:cubicBezTo>
                    <a:pt x="32" y="11"/>
                    <a:pt x="31" y="10"/>
                    <a:pt x="30" y="8"/>
                  </a:cubicBezTo>
                  <a:cubicBezTo>
                    <a:pt x="28" y="7"/>
                    <a:pt x="27" y="5"/>
                    <a:pt x="25" y="5"/>
                  </a:cubicBezTo>
                  <a:cubicBezTo>
                    <a:pt x="23" y="4"/>
                    <a:pt x="21" y="3"/>
                    <a:pt x="18" y="3"/>
                  </a:cubicBezTo>
                  <a:cubicBezTo>
                    <a:pt x="16" y="3"/>
                    <a:pt x="14" y="4"/>
                    <a:pt x="12" y="5"/>
                  </a:cubicBezTo>
                  <a:cubicBezTo>
                    <a:pt x="10" y="5"/>
                    <a:pt x="9" y="7"/>
                    <a:pt x="7" y="8"/>
                  </a:cubicBezTo>
                  <a:cubicBezTo>
                    <a:pt x="6" y="10"/>
                    <a:pt x="5" y="11"/>
                    <a:pt x="4" y="13"/>
                  </a:cubicBezTo>
                  <a:cubicBezTo>
                    <a:pt x="4" y="15"/>
                    <a:pt x="3" y="17"/>
                    <a:pt x="3" y="20"/>
                  </a:cubicBezTo>
                  <a:cubicBezTo>
                    <a:pt x="3" y="23"/>
                    <a:pt x="4" y="26"/>
                    <a:pt x="5" y="29"/>
                  </a:cubicBezTo>
                  <a:cubicBezTo>
                    <a:pt x="7" y="31"/>
                    <a:pt x="9" y="33"/>
                    <a:pt x="12" y="35"/>
                  </a:cubicBezTo>
                  <a:close/>
                  <a:moveTo>
                    <a:pt x="11" y="8"/>
                  </a:moveTo>
                  <a:cubicBezTo>
                    <a:pt x="13" y="8"/>
                    <a:pt x="14" y="7"/>
                    <a:pt x="15" y="7"/>
                  </a:cubicBezTo>
                  <a:cubicBezTo>
                    <a:pt x="16" y="7"/>
                    <a:pt x="17" y="7"/>
                    <a:pt x="18" y="7"/>
                  </a:cubicBezTo>
                  <a:cubicBezTo>
                    <a:pt x="21" y="7"/>
                    <a:pt x="23" y="8"/>
                    <a:pt x="25" y="9"/>
                  </a:cubicBezTo>
                  <a:cubicBezTo>
                    <a:pt x="26" y="11"/>
                    <a:pt x="27" y="12"/>
                    <a:pt x="27" y="14"/>
                  </a:cubicBezTo>
                  <a:cubicBezTo>
                    <a:pt x="27" y="15"/>
                    <a:pt x="27" y="16"/>
                    <a:pt x="27" y="17"/>
                  </a:cubicBezTo>
                  <a:cubicBezTo>
                    <a:pt x="26" y="18"/>
                    <a:pt x="26" y="18"/>
                    <a:pt x="25" y="19"/>
                  </a:cubicBezTo>
                  <a:cubicBezTo>
                    <a:pt x="25" y="20"/>
                    <a:pt x="24" y="20"/>
                    <a:pt x="24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5" y="31"/>
                    <a:pt x="24" y="31"/>
                    <a:pt x="24" y="31"/>
                  </a:cubicBezTo>
                  <a:cubicBezTo>
                    <a:pt x="23" y="31"/>
                    <a:pt x="23" y="30"/>
                    <a:pt x="23" y="30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1"/>
                    <a:pt x="11" y="31"/>
                    <a:pt x="11" y="31"/>
                  </a:cubicBezTo>
                  <a:lnTo>
                    <a:pt x="11" y="8"/>
                  </a:lnTo>
                  <a:close/>
                  <a:moveTo>
                    <a:pt x="19" y="19"/>
                  </a:moveTo>
                  <a:cubicBezTo>
                    <a:pt x="22" y="19"/>
                    <a:pt x="23" y="17"/>
                    <a:pt x="23" y="14"/>
                  </a:cubicBezTo>
                  <a:cubicBezTo>
                    <a:pt x="23" y="13"/>
                    <a:pt x="23" y="12"/>
                    <a:pt x="22" y="12"/>
                  </a:cubicBezTo>
                  <a:cubicBezTo>
                    <a:pt x="21" y="11"/>
                    <a:pt x="20" y="11"/>
                    <a:pt x="18" y="11"/>
                  </a:cubicBezTo>
                  <a:cubicBezTo>
                    <a:pt x="17" y="11"/>
                    <a:pt x="17" y="11"/>
                    <a:pt x="16" y="11"/>
                  </a:cubicBezTo>
                  <a:cubicBezTo>
                    <a:pt x="16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9"/>
                    <a:pt x="15" y="19"/>
                    <a:pt x="15" y="19"/>
                  </a:cubicBezTo>
                  <a:lnTo>
                    <a:pt x="19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4348066"/>
          </a:xfrm>
          <a:solidFill>
            <a:schemeClr val="bg2"/>
          </a:solidFill>
        </p:spPr>
        <p:txBody>
          <a:bodyPr anchor="ctr"/>
          <a:lstStyle>
            <a:lvl1pPr algn="ctr">
              <a:defRPr sz="7202" b="1">
                <a:solidFill>
                  <a:schemeClr val="bg2">
                    <a:lumMod val="20000"/>
                    <a:lumOff val="80000"/>
                  </a:schemeClr>
                </a:solidFill>
                <a:latin typeface="Open Sans Bold"/>
                <a:cs typeface="Open Sans Bold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4114800"/>
            <a:ext cx="9144001" cy="274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54399" y="6173393"/>
            <a:ext cx="1772111" cy="431800"/>
          </a:xfrm>
        </p:spPr>
        <p:txBody>
          <a:bodyPr anchor="b"/>
          <a:lstStyle>
            <a:lvl1pPr>
              <a:defRPr sz="900" baseline="0">
                <a:solidFill>
                  <a:srgbClr val="7D3F98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7044255" y="6173393"/>
            <a:ext cx="1772111" cy="431800"/>
          </a:xfrm>
        </p:spPr>
        <p:txBody>
          <a:bodyPr anchor="b"/>
          <a:lstStyle>
            <a:lvl1pPr algn="r">
              <a:defRPr sz="900" baseline="0">
                <a:solidFill>
                  <a:srgbClr val="7D3F98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2616464" y="5639521"/>
            <a:ext cx="3877578" cy="37186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 b="0" cap="none" spc="0" baseline="0">
                <a:solidFill>
                  <a:schemeClr val="accent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342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5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8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3520727" y="6319890"/>
            <a:ext cx="953312" cy="287783"/>
          </a:xfrm>
          <a:solidFill>
            <a:schemeClr val="bg2"/>
          </a:solidFill>
        </p:spPr>
        <p:txBody>
          <a:bodyPr anchor="ctr"/>
          <a:lstStyle>
            <a:lvl1pPr algn="ctr">
              <a:defRPr sz="750" b="1" baseline="0">
                <a:solidFill>
                  <a:schemeClr val="tx1"/>
                </a:solidFill>
                <a:latin typeface="Open Sans Bold"/>
                <a:cs typeface="Open Sans Bold"/>
              </a:defRPr>
            </a:lvl1pPr>
          </a:lstStyle>
          <a:p>
            <a:r>
              <a:rPr lang="en-US" dirty="0"/>
              <a:t>PARTNER LOGO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4668529" y="6310718"/>
            <a:ext cx="962204" cy="245109"/>
            <a:chOff x="5841888" y="6443197"/>
            <a:chExt cx="528691" cy="134678"/>
          </a:xfrm>
          <a:solidFill>
            <a:schemeClr val="accent2"/>
          </a:solidFill>
        </p:grpSpPr>
        <p:sp>
          <p:nvSpPr>
            <p:cNvPr id="21" name="Freeform 5"/>
            <p:cNvSpPr>
              <a:spLocks noEditPoints="1"/>
            </p:cNvSpPr>
            <p:nvPr userDrawn="1"/>
          </p:nvSpPr>
          <p:spPr bwMode="auto">
            <a:xfrm>
              <a:off x="5841888" y="6443197"/>
              <a:ext cx="496424" cy="134678"/>
            </a:xfrm>
            <a:custGeom>
              <a:avLst/>
              <a:gdLst>
                <a:gd name="T0" fmla="*/ 610 w 1071"/>
                <a:gd name="T1" fmla="*/ 283 h 288"/>
                <a:gd name="T2" fmla="*/ 486 w 1071"/>
                <a:gd name="T3" fmla="*/ 216 h 288"/>
                <a:gd name="T4" fmla="*/ 462 w 1071"/>
                <a:gd name="T5" fmla="*/ 108 h 288"/>
                <a:gd name="T6" fmla="*/ 518 w 1071"/>
                <a:gd name="T7" fmla="*/ 0 h 288"/>
                <a:gd name="T8" fmla="*/ 558 w 1071"/>
                <a:gd name="T9" fmla="*/ 60 h 288"/>
                <a:gd name="T10" fmla="*/ 603 w 1071"/>
                <a:gd name="T11" fmla="*/ 108 h 288"/>
                <a:gd name="T12" fmla="*/ 557 w 1071"/>
                <a:gd name="T13" fmla="*/ 195 h 288"/>
                <a:gd name="T14" fmla="*/ 607 w 1071"/>
                <a:gd name="T15" fmla="*/ 233 h 288"/>
                <a:gd name="T16" fmla="*/ 844 w 1071"/>
                <a:gd name="T17" fmla="*/ 135 h 288"/>
                <a:gd name="T18" fmla="*/ 638 w 1071"/>
                <a:gd name="T19" fmla="*/ 60 h 288"/>
                <a:gd name="T20" fmla="*/ 638 w 1071"/>
                <a:gd name="T21" fmla="*/ 283 h 288"/>
                <a:gd name="T22" fmla="*/ 710 w 1071"/>
                <a:gd name="T23" fmla="*/ 179 h 288"/>
                <a:gd name="T24" fmla="*/ 739 w 1071"/>
                <a:gd name="T25" fmla="*/ 99 h 288"/>
                <a:gd name="T26" fmla="*/ 774 w 1071"/>
                <a:gd name="T27" fmla="*/ 179 h 288"/>
                <a:gd name="T28" fmla="*/ 847 w 1071"/>
                <a:gd name="T29" fmla="*/ 283 h 288"/>
                <a:gd name="T30" fmla="*/ 340 w 1071"/>
                <a:gd name="T31" fmla="*/ 189 h 288"/>
                <a:gd name="T32" fmla="*/ 311 w 1071"/>
                <a:gd name="T33" fmla="*/ 190 h 288"/>
                <a:gd name="T34" fmla="*/ 431 w 1071"/>
                <a:gd name="T35" fmla="*/ 226 h 288"/>
                <a:gd name="T36" fmla="*/ 360 w 1071"/>
                <a:gd name="T37" fmla="*/ 288 h 288"/>
                <a:gd name="T38" fmla="*/ 195 w 1071"/>
                <a:gd name="T39" fmla="*/ 187 h 288"/>
                <a:gd name="T40" fmla="*/ 198 w 1071"/>
                <a:gd name="T41" fmla="*/ 283 h 288"/>
                <a:gd name="T42" fmla="*/ 0 w 1071"/>
                <a:gd name="T43" fmla="*/ 215 h 288"/>
                <a:gd name="T44" fmla="*/ 126 w 1071"/>
                <a:gd name="T45" fmla="*/ 148 h 288"/>
                <a:gd name="T46" fmla="*/ 84 w 1071"/>
                <a:gd name="T47" fmla="*/ 99 h 288"/>
                <a:gd name="T48" fmla="*/ 20 w 1071"/>
                <a:gd name="T49" fmla="*/ 65 h 288"/>
                <a:gd name="T50" fmla="*/ 197 w 1071"/>
                <a:gd name="T51" fmla="*/ 138 h 288"/>
                <a:gd name="T52" fmla="*/ 237 w 1071"/>
                <a:gd name="T53" fmla="*/ 149 h 288"/>
                <a:gd name="T54" fmla="*/ 445 w 1071"/>
                <a:gd name="T55" fmla="*/ 120 h 288"/>
                <a:gd name="T56" fmla="*/ 125 w 1071"/>
                <a:gd name="T57" fmla="*/ 242 h 288"/>
                <a:gd name="T58" fmla="*/ 115 w 1071"/>
                <a:gd name="T59" fmla="*/ 186 h 288"/>
                <a:gd name="T60" fmla="*/ 104 w 1071"/>
                <a:gd name="T61" fmla="*/ 244 h 288"/>
                <a:gd name="T62" fmla="*/ 332 w 1071"/>
                <a:gd name="T63" fmla="*/ 151 h 288"/>
                <a:gd name="T64" fmla="*/ 350 w 1071"/>
                <a:gd name="T65" fmla="*/ 95 h 288"/>
                <a:gd name="T66" fmla="*/ 311 w 1071"/>
                <a:gd name="T67" fmla="*/ 150 h 288"/>
                <a:gd name="T68" fmla="*/ 1071 w 1071"/>
                <a:gd name="T69" fmla="*/ 283 h 288"/>
                <a:gd name="T70" fmla="*/ 873 w 1071"/>
                <a:gd name="T71" fmla="*/ 215 h 288"/>
                <a:gd name="T72" fmla="*/ 999 w 1071"/>
                <a:gd name="T73" fmla="*/ 148 h 288"/>
                <a:gd name="T74" fmla="*/ 958 w 1071"/>
                <a:gd name="T75" fmla="*/ 99 h 288"/>
                <a:gd name="T76" fmla="*/ 893 w 1071"/>
                <a:gd name="T77" fmla="*/ 65 h 288"/>
                <a:gd name="T78" fmla="*/ 1070 w 1071"/>
                <a:gd name="T79" fmla="*/ 138 h 288"/>
                <a:gd name="T80" fmla="*/ 1071 w 1071"/>
                <a:gd name="T81" fmla="*/ 283 h 288"/>
                <a:gd name="T82" fmla="*/ 998 w 1071"/>
                <a:gd name="T83" fmla="*/ 186 h 288"/>
                <a:gd name="T84" fmla="*/ 943 w 1071"/>
                <a:gd name="T85" fmla="*/ 216 h 288"/>
                <a:gd name="T86" fmla="*/ 998 w 1071"/>
                <a:gd name="T87" fmla="*/ 24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71" h="288">
                  <a:moveTo>
                    <a:pt x="607" y="233"/>
                  </a:moveTo>
                  <a:cubicBezTo>
                    <a:pt x="610" y="283"/>
                    <a:pt x="610" y="283"/>
                    <a:pt x="610" y="283"/>
                  </a:cubicBezTo>
                  <a:cubicBezTo>
                    <a:pt x="604" y="284"/>
                    <a:pt x="587" y="288"/>
                    <a:pt x="562" y="288"/>
                  </a:cubicBezTo>
                  <a:cubicBezTo>
                    <a:pt x="513" y="288"/>
                    <a:pt x="486" y="267"/>
                    <a:pt x="486" y="216"/>
                  </a:cubicBezTo>
                  <a:cubicBezTo>
                    <a:pt x="486" y="176"/>
                    <a:pt x="487" y="132"/>
                    <a:pt x="488" y="108"/>
                  </a:cubicBezTo>
                  <a:cubicBezTo>
                    <a:pt x="462" y="108"/>
                    <a:pt x="462" y="108"/>
                    <a:pt x="462" y="108"/>
                  </a:cubicBezTo>
                  <a:cubicBezTo>
                    <a:pt x="462" y="97"/>
                    <a:pt x="462" y="82"/>
                    <a:pt x="462" y="70"/>
                  </a:cubicBezTo>
                  <a:cubicBezTo>
                    <a:pt x="500" y="64"/>
                    <a:pt x="513" y="42"/>
                    <a:pt x="518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59" y="17"/>
                    <a:pt x="558" y="43"/>
                    <a:pt x="558" y="60"/>
                  </a:cubicBezTo>
                  <a:cubicBezTo>
                    <a:pt x="603" y="60"/>
                    <a:pt x="603" y="60"/>
                    <a:pt x="603" y="60"/>
                  </a:cubicBezTo>
                  <a:cubicBezTo>
                    <a:pt x="603" y="108"/>
                    <a:pt x="603" y="108"/>
                    <a:pt x="603" y="108"/>
                  </a:cubicBezTo>
                  <a:cubicBezTo>
                    <a:pt x="557" y="108"/>
                    <a:pt x="557" y="108"/>
                    <a:pt x="557" y="108"/>
                  </a:cubicBezTo>
                  <a:cubicBezTo>
                    <a:pt x="557" y="195"/>
                    <a:pt x="557" y="195"/>
                    <a:pt x="557" y="195"/>
                  </a:cubicBezTo>
                  <a:cubicBezTo>
                    <a:pt x="557" y="229"/>
                    <a:pt x="564" y="238"/>
                    <a:pt x="587" y="238"/>
                  </a:cubicBezTo>
                  <a:cubicBezTo>
                    <a:pt x="594" y="238"/>
                    <a:pt x="603" y="236"/>
                    <a:pt x="607" y="233"/>
                  </a:cubicBezTo>
                  <a:close/>
                  <a:moveTo>
                    <a:pt x="844" y="179"/>
                  </a:moveTo>
                  <a:cubicBezTo>
                    <a:pt x="844" y="160"/>
                    <a:pt x="844" y="135"/>
                    <a:pt x="844" y="135"/>
                  </a:cubicBezTo>
                  <a:cubicBezTo>
                    <a:pt x="844" y="78"/>
                    <a:pt x="820" y="53"/>
                    <a:pt x="749" y="53"/>
                  </a:cubicBezTo>
                  <a:cubicBezTo>
                    <a:pt x="710" y="53"/>
                    <a:pt x="682" y="60"/>
                    <a:pt x="638" y="60"/>
                  </a:cubicBezTo>
                  <a:cubicBezTo>
                    <a:pt x="641" y="99"/>
                    <a:pt x="641" y="149"/>
                    <a:pt x="640" y="179"/>
                  </a:cubicBezTo>
                  <a:cubicBezTo>
                    <a:pt x="641" y="210"/>
                    <a:pt x="639" y="265"/>
                    <a:pt x="638" y="283"/>
                  </a:cubicBezTo>
                  <a:cubicBezTo>
                    <a:pt x="713" y="283"/>
                    <a:pt x="713" y="283"/>
                    <a:pt x="713" y="283"/>
                  </a:cubicBezTo>
                  <a:cubicBezTo>
                    <a:pt x="712" y="265"/>
                    <a:pt x="710" y="214"/>
                    <a:pt x="710" y="179"/>
                  </a:cubicBezTo>
                  <a:cubicBezTo>
                    <a:pt x="710" y="159"/>
                    <a:pt x="711" y="135"/>
                    <a:pt x="711" y="103"/>
                  </a:cubicBezTo>
                  <a:cubicBezTo>
                    <a:pt x="719" y="100"/>
                    <a:pt x="728" y="99"/>
                    <a:pt x="739" y="99"/>
                  </a:cubicBezTo>
                  <a:cubicBezTo>
                    <a:pt x="765" y="99"/>
                    <a:pt x="774" y="111"/>
                    <a:pt x="774" y="145"/>
                  </a:cubicBezTo>
                  <a:cubicBezTo>
                    <a:pt x="774" y="145"/>
                    <a:pt x="774" y="166"/>
                    <a:pt x="774" y="179"/>
                  </a:cubicBezTo>
                  <a:cubicBezTo>
                    <a:pt x="774" y="210"/>
                    <a:pt x="773" y="265"/>
                    <a:pt x="772" y="283"/>
                  </a:cubicBezTo>
                  <a:cubicBezTo>
                    <a:pt x="847" y="283"/>
                    <a:pt x="847" y="283"/>
                    <a:pt x="847" y="283"/>
                  </a:cubicBezTo>
                  <a:cubicBezTo>
                    <a:pt x="845" y="265"/>
                    <a:pt x="844" y="214"/>
                    <a:pt x="844" y="179"/>
                  </a:cubicBezTo>
                  <a:close/>
                  <a:moveTo>
                    <a:pt x="340" y="189"/>
                  </a:moveTo>
                  <a:cubicBezTo>
                    <a:pt x="332" y="189"/>
                    <a:pt x="318" y="189"/>
                    <a:pt x="311" y="188"/>
                  </a:cubicBezTo>
                  <a:cubicBezTo>
                    <a:pt x="311" y="190"/>
                    <a:pt x="311" y="190"/>
                    <a:pt x="311" y="190"/>
                  </a:cubicBezTo>
                  <a:cubicBezTo>
                    <a:pt x="311" y="222"/>
                    <a:pt x="332" y="242"/>
                    <a:pt x="371" y="242"/>
                  </a:cubicBezTo>
                  <a:cubicBezTo>
                    <a:pt x="395" y="242"/>
                    <a:pt x="416" y="235"/>
                    <a:pt x="431" y="226"/>
                  </a:cubicBezTo>
                  <a:cubicBezTo>
                    <a:pt x="434" y="276"/>
                    <a:pt x="434" y="276"/>
                    <a:pt x="434" y="276"/>
                  </a:cubicBezTo>
                  <a:cubicBezTo>
                    <a:pt x="419" y="283"/>
                    <a:pt x="389" y="288"/>
                    <a:pt x="360" y="288"/>
                  </a:cubicBezTo>
                  <a:cubicBezTo>
                    <a:pt x="281" y="288"/>
                    <a:pt x="243" y="261"/>
                    <a:pt x="237" y="188"/>
                  </a:cubicBezTo>
                  <a:cubicBezTo>
                    <a:pt x="228" y="187"/>
                    <a:pt x="214" y="187"/>
                    <a:pt x="195" y="187"/>
                  </a:cubicBezTo>
                  <a:cubicBezTo>
                    <a:pt x="195" y="200"/>
                    <a:pt x="194" y="211"/>
                    <a:pt x="194" y="220"/>
                  </a:cubicBezTo>
                  <a:cubicBezTo>
                    <a:pt x="194" y="238"/>
                    <a:pt x="195" y="265"/>
                    <a:pt x="198" y="283"/>
                  </a:cubicBezTo>
                  <a:cubicBezTo>
                    <a:pt x="154" y="283"/>
                    <a:pt x="121" y="288"/>
                    <a:pt x="87" y="288"/>
                  </a:cubicBezTo>
                  <a:cubicBezTo>
                    <a:pt x="22" y="288"/>
                    <a:pt x="0" y="261"/>
                    <a:pt x="0" y="215"/>
                  </a:cubicBezTo>
                  <a:cubicBezTo>
                    <a:pt x="0" y="171"/>
                    <a:pt x="36" y="147"/>
                    <a:pt x="115" y="147"/>
                  </a:cubicBezTo>
                  <a:cubicBezTo>
                    <a:pt x="118" y="147"/>
                    <a:pt x="123" y="147"/>
                    <a:pt x="126" y="148"/>
                  </a:cubicBezTo>
                  <a:cubicBezTo>
                    <a:pt x="126" y="143"/>
                    <a:pt x="126" y="143"/>
                    <a:pt x="126" y="143"/>
                  </a:cubicBezTo>
                  <a:cubicBezTo>
                    <a:pt x="126" y="112"/>
                    <a:pt x="116" y="99"/>
                    <a:pt x="84" y="99"/>
                  </a:cubicBezTo>
                  <a:cubicBezTo>
                    <a:pt x="62" y="99"/>
                    <a:pt x="38" y="107"/>
                    <a:pt x="23" y="115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38" y="58"/>
                    <a:pt x="68" y="53"/>
                    <a:pt x="102" y="53"/>
                  </a:cubicBezTo>
                  <a:cubicBezTo>
                    <a:pt x="171" y="53"/>
                    <a:pt x="197" y="75"/>
                    <a:pt x="197" y="138"/>
                  </a:cubicBezTo>
                  <a:cubicBezTo>
                    <a:pt x="197" y="141"/>
                    <a:pt x="197" y="145"/>
                    <a:pt x="197" y="148"/>
                  </a:cubicBezTo>
                  <a:cubicBezTo>
                    <a:pt x="213" y="148"/>
                    <a:pt x="226" y="149"/>
                    <a:pt x="237" y="149"/>
                  </a:cubicBezTo>
                  <a:cubicBezTo>
                    <a:pt x="244" y="87"/>
                    <a:pt x="275" y="53"/>
                    <a:pt x="352" y="53"/>
                  </a:cubicBezTo>
                  <a:cubicBezTo>
                    <a:pt x="416" y="53"/>
                    <a:pt x="445" y="80"/>
                    <a:pt x="445" y="120"/>
                  </a:cubicBezTo>
                  <a:cubicBezTo>
                    <a:pt x="445" y="167"/>
                    <a:pt x="410" y="189"/>
                    <a:pt x="340" y="189"/>
                  </a:cubicBezTo>
                  <a:close/>
                  <a:moveTo>
                    <a:pt x="125" y="242"/>
                  </a:moveTo>
                  <a:cubicBezTo>
                    <a:pt x="124" y="226"/>
                    <a:pt x="124" y="205"/>
                    <a:pt x="125" y="186"/>
                  </a:cubicBezTo>
                  <a:cubicBezTo>
                    <a:pt x="122" y="186"/>
                    <a:pt x="118" y="186"/>
                    <a:pt x="115" y="186"/>
                  </a:cubicBezTo>
                  <a:cubicBezTo>
                    <a:pt x="82" y="186"/>
                    <a:pt x="69" y="197"/>
                    <a:pt x="69" y="216"/>
                  </a:cubicBezTo>
                  <a:cubicBezTo>
                    <a:pt x="69" y="236"/>
                    <a:pt x="80" y="244"/>
                    <a:pt x="104" y="244"/>
                  </a:cubicBezTo>
                  <a:cubicBezTo>
                    <a:pt x="111" y="244"/>
                    <a:pt x="119" y="243"/>
                    <a:pt x="125" y="242"/>
                  </a:cubicBezTo>
                  <a:close/>
                  <a:moveTo>
                    <a:pt x="332" y="151"/>
                  </a:moveTo>
                  <a:cubicBezTo>
                    <a:pt x="362" y="151"/>
                    <a:pt x="377" y="141"/>
                    <a:pt x="377" y="119"/>
                  </a:cubicBezTo>
                  <a:cubicBezTo>
                    <a:pt x="377" y="103"/>
                    <a:pt x="366" y="95"/>
                    <a:pt x="350" y="95"/>
                  </a:cubicBezTo>
                  <a:cubicBezTo>
                    <a:pt x="321" y="95"/>
                    <a:pt x="311" y="118"/>
                    <a:pt x="311" y="149"/>
                  </a:cubicBezTo>
                  <a:cubicBezTo>
                    <a:pt x="311" y="150"/>
                    <a:pt x="311" y="150"/>
                    <a:pt x="311" y="150"/>
                  </a:cubicBezTo>
                  <a:cubicBezTo>
                    <a:pt x="317" y="151"/>
                    <a:pt x="325" y="151"/>
                    <a:pt x="332" y="151"/>
                  </a:cubicBezTo>
                  <a:close/>
                  <a:moveTo>
                    <a:pt x="1071" y="283"/>
                  </a:moveTo>
                  <a:cubicBezTo>
                    <a:pt x="1028" y="283"/>
                    <a:pt x="994" y="288"/>
                    <a:pt x="960" y="288"/>
                  </a:cubicBezTo>
                  <a:cubicBezTo>
                    <a:pt x="896" y="288"/>
                    <a:pt x="873" y="261"/>
                    <a:pt x="873" y="215"/>
                  </a:cubicBezTo>
                  <a:cubicBezTo>
                    <a:pt x="873" y="171"/>
                    <a:pt x="909" y="147"/>
                    <a:pt x="988" y="147"/>
                  </a:cubicBezTo>
                  <a:cubicBezTo>
                    <a:pt x="991" y="147"/>
                    <a:pt x="997" y="147"/>
                    <a:pt x="999" y="148"/>
                  </a:cubicBezTo>
                  <a:cubicBezTo>
                    <a:pt x="999" y="143"/>
                    <a:pt x="999" y="143"/>
                    <a:pt x="999" y="143"/>
                  </a:cubicBezTo>
                  <a:cubicBezTo>
                    <a:pt x="999" y="112"/>
                    <a:pt x="989" y="99"/>
                    <a:pt x="958" y="99"/>
                  </a:cubicBezTo>
                  <a:cubicBezTo>
                    <a:pt x="935" y="99"/>
                    <a:pt x="912" y="107"/>
                    <a:pt x="896" y="115"/>
                  </a:cubicBezTo>
                  <a:cubicBezTo>
                    <a:pt x="893" y="65"/>
                    <a:pt x="893" y="65"/>
                    <a:pt x="893" y="65"/>
                  </a:cubicBezTo>
                  <a:cubicBezTo>
                    <a:pt x="911" y="58"/>
                    <a:pt x="941" y="53"/>
                    <a:pt x="975" y="53"/>
                  </a:cubicBezTo>
                  <a:cubicBezTo>
                    <a:pt x="1044" y="53"/>
                    <a:pt x="1070" y="75"/>
                    <a:pt x="1070" y="138"/>
                  </a:cubicBezTo>
                  <a:cubicBezTo>
                    <a:pt x="1070" y="171"/>
                    <a:pt x="1068" y="200"/>
                    <a:pt x="1068" y="220"/>
                  </a:cubicBezTo>
                  <a:cubicBezTo>
                    <a:pt x="1068" y="238"/>
                    <a:pt x="1068" y="265"/>
                    <a:pt x="1071" y="283"/>
                  </a:cubicBezTo>
                  <a:close/>
                  <a:moveTo>
                    <a:pt x="998" y="242"/>
                  </a:moveTo>
                  <a:cubicBezTo>
                    <a:pt x="997" y="226"/>
                    <a:pt x="998" y="205"/>
                    <a:pt x="998" y="186"/>
                  </a:cubicBezTo>
                  <a:cubicBezTo>
                    <a:pt x="995" y="186"/>
                    <a:pt x="991" y="186"/>
                    <a:pt x="988" y="186"/>
                  </a:cubicBezTo>
                  <a:cubicBezTo>
                    <a:pt x="956" y="186"/>
                    <a:pt x="943" y="197"/>
                    <a:pt x="943" y="216"/>
                  </a:cubicBezTo>
                  <a:cubicBezTo>
                    <a:pt x="943" y="236"/>
                    <a:pt x="953" y="244"/>
                    <a:pt x="977" y="244"/>
                  </a:cubicBezTo>
                  <a:cubicBezTo>
                    <a:pt x="984" y="244"/>
                    <a:pt x="993" y="243"/>
                    <a:pt x="998" y="2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6"/>
            <p:cNvSpPr>
              <a:spLocks noChangeAspect="1" noEditPoints="1"/>
            </p:cNvSpPr>
            <p:nvPr userDrawn="1"/>
          </p:nvSpPr>
          <p:spPr bwMode="auto">
            <a:xfrm>
              <a:off x="6346127" y="6468230"/>
              <a:ext cx="24452" cy="26333"/>
            </a:xfrm>
            <a:custGeom>
              <a:avLst/>
              <a:gdLst>
                <a:gd name="T0" fmla="*/ 5 w 37"/>
                <a:gd name="T1" fmla="*/ 33 h 39"/>
                <a:gd name="T2" fmla="*/ 1 w 37"/>
                <a:gd name="T3" fmla="*/ 27 h 39"/>
                <a:gd name="T4" fmla="*/ 0 w 37"/>
                <a:gd name="T5" fmla="*/ 20 h 39"/>
                <a:gd name="T6" fmla="*/ 1 w 37"/>
                <a:gd name="T7" fmla="*/ 12 h 39"/>
                <a:gd name="T8" fmla="*/ 5 w 37"/>
                <a:gd name="T9" fmla="*/ 6 h 39"/>
                <a:gd name="T10" fmla="*/ 11 w 37"/>
                <a:gd name="T11" fmla="*/ 2 h 39"/>
                <a:gd name="T12" fmla="*/ 18 w 37"/>
                <a:gd name="T13" fmla="*/ 0 h 39"/>
                <a:gd name="T14" fmla="*/ 26 w 37"/>
                <a:gd name="T15" fmla="*/ 2 h 39"/>
                <a:gd name="T16" fmla="*/ 32 w 37"/>
                <a:gd name="T17" fmla="*/ 6 h 39"/>
                <a:gd name="T18" fmla="*/ 36 w 37"/>
                <a:gd name="T19" fmla="*/ 12 h 39"/>
                <a:gd name="T20" fmla="*/ 37 w 37"/>
                <a:gd name="T21" fmla="*/ 20 h 39"/>
                <a:gd name="T22" fmla="*/ 36 w 37"/>
                <a:gd name="T23" fmla="*/ 27 h 39"/>
                <a:gd name="T24" fmla="*/ 32 w 37"/>
                <a:gd name="T25" fmla="*/ 33 h 39"/>
                <a:gd name="T26" fmla="*/ 26 w 37"/>
                <a:gd name="T27" fmla="*/ 38 h 39"/>
                <a:gd name="T28" fmla="*/ 18 w 37"/>
                <a:gd name="T29" fmla="*/ 39 h 39"/>
                <a:gd name="T30" fmla="*/ 11 w 37"/>
                <a:gd name="T31" fmla="*/ 38 h 39"/>
                <a:gd name="T32" fmla="*/ 5 w 37"/>
                <a:gd name="T33" fmla="*/ 33 h 39"/>
                <a:gd name="T34" fmla="*/ 12 w 37"/>
                <a:gd name="T35" fmla="*/ 35 h 39"/>
                <a:gd name="T36" fmla="*/ 18 w 37"/>
                <a:gd name="T37" fmla="*/ 36 h 39"/>
                <a:gd name="T38" fmla="*/ 25 w 37"/>
                <a:gd name="T39" fmla="*/ 35 h 39"/>
                <a:gd name="T40" fmla="*/ 30 w 37"/>
                <a:gd name="T41" fmla="*/ 31 h 39"/>
                <a:gd name="T42" fmla="*/ 33 w 37"/>
                <a:gd name="T43" fmla="*/ 26 h 39"/>
                <a:gd name="T44" fmla="*/ 34 w 37"/>
                <a:gd name="T45" fmla="*/ 20 h 39"/>
                <a:gd name="T46" fmla="*/ 33 w 37"/>
                <a:gd name="T47" fmla="*/ 13 h 39"/>
                <a:gd name="T48" fmla="*/ 30 w 37"/>
                <a:gd name="T49" fmla="*/ 8 h 39"/>
                <a:gd name="T50" fmla="*/ 25 w 37"/>
                <a:gd name="T51" fmla="*/ 5 h 39"/>
                <a:gd name="T52" fmla="*/ 18 w 37"/>
                <a:gd name="T53" fmla="*/ 3 h 39"/>
                <a:gd name="T54" fmla="*/ 12 w 37"/>
                <a:gd name="T55" fmla="*/ 5 h 39"/>
                <a:gd name="T56" fmla="*/ 7 w 37"/>
                <a:gd name="T57" fmla="*/ 8 h 39"/>
                <a:gd name="T58" fmla="*/ 4 w 37"/>
                <a:gd name="T59" fmla="*/ 13 h 39"/>
                <a:gd name="T60" fmla="*/ 3 w 37"/>
                <a:gd name="T61" fmla="*/ 20 h 39"/>
                <a:gd name="T62" fmla="*/ 5 w 37"/>
                <a:gd name="T63" fmla="*/ 29 h 39"/>
                <a:gd name="T64" fmla="*/ 12 w 37"/>
                <a:gd name="T65" fmla="*/ 35 h 39"/>
                <a:gd name="T66" fmla="*/ 11 w 37"/>
                <a:gd name="T67" fmla="*/ 8 h 39"/>
                <a:gd name="T68" fmla="*/ 15 w 37"/>
                <a:gd name="T69" fmla="*/ 7 h 39"/>
                <a:gd name="T70" fmla="*/ 18 w 37"/>
                <a:gd name="T71" fmla="*/ 7 h 39"/>
                <a:gd name="T72" fmla="*/ 25 w 37"/>
                <a:gd name="T73" fmla="*/ 9 h 39"/>
                <a:gd name="T74" fmla="*/ 27 w 37"/>
                <a:gd name="T75" fmla="*/ 14 h 39"/>
                <a:gd name="T76" fmla="*/ 27 w 37"/>
                <a:gd name="T77" fmla="*/ 17 h 39"/>
                <a:gd name="T78" fmla="*/ 25 w 37"/>
                <a:gd name="T79" fmla="*/ 19 h 39"/>
                <a:gd name="T80" fmla="*/ 24 w 37"/>
                <a:gd name="T81" fmla="*/ 21 h 39"/>
                <a:gd name="T82" fmla="*/ 22 w 37"/>
                <a:gd name="T83" fmla="*/ 21 h 39"/>
                <a:gd name="T84" fmla="*/ 22 w 37"/>
                <a:gd name="T85" fmla="*/ 21 h 39"/>
                <a:gd name="T86" fmla="*/ 28 w 37"/>
                <a:gd name="T87" fmla="*/ 31 h 39"/>
                <a:gd name="T88" fmla="*/ 27 w 37"/>
                <a:gd name="T89" fmla="*/ 31 h 39"/>
                <a:gd name="T90" fmla="*/ 26 w 37"/>
                <a:gd name="T91" fmla="*/ 31 h 39"/>
                <a:gd name="T92" fmla="*/ 24 w 37"/>
                <a:gd name="T93" fmla="*/ 31 h 39"/>
                <a:gd name="T94" fmla="*/ 23 w 37"/>
                <a:gd name="T95" fmla="*/ 30 h 39"/>
                <a:gd name="T96" fmla="*/ 18 w 37"/>
                <a:gd name="T97" fmla="*/ 22 h 39"/>
                <a:gd name="T98" fmla="*/ 15 w 37"/>
                <a:gd name="T99" fmla="*/ 22 h 39"/>
                <a:gd name="T100" fmla="*/ 15 w 37"/>
                <a:gd name="T101" fmla="*/ 31 h 39"/>
                <a:gd name="T102" fmla="*/ 11 w 37"/>
                <a:gd name="T103" fmla="*/ 31 h 39"/>
                <a:gd name="T104" fmla="*/ 11 w 37"/>
                <a:gd name="T105" fmla="*/ 8 h 39"/>
                <a:gd name="T106" fmla="*/ 19 w 37"/>
                <a:gd name="T107" fmla="*/ 19 h 39"/>
                <a:gd name="T108" fmla="*/ 23 w 37"/>
                <a:gd name="T109" fmla="*/ 14 h 39"/>
                <a:gd name="T110" fmla="*/ 22 w 37"/>
                <a:gd name="T111" fmla="*/ 12 h 39"/>
                <a:gd name="T112" fmla="*/ 18 w 37"/>
                <a:gd name="T113" fmla="*/ 11 h 39"/>
                <a:gd name="T114" fmla="*/ 16 w 37"/>
                <a:gd name="T115" fmla="*/ 11 h 39"/>
                <a:gd name="T116" fmla="*/ 15 w 37"/>
                <a:gd name="T117" fmla="*/ 11 h 39"/>
                <a:gd name="T118" fmla="*/ 15 w 37"/>
                <a:gd name="T119" fmla="*/ 11 h 39"/>
                <a:gd name="T120" fmla="*/ 15 w 37"/>
                <a:gd name="T121" fmla="*/ 19 h 39"/>
                <a:gd name="T122" fmla="*/ 19 w 37"/>
                <a:gd name="T123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7" h="39">
                  <a:moveTo>
                    <a:pt x="5" y="33"/>
                  </a:moveTo>
                  <a:cubicBezTo>
                    <a:pt x="3" y="32"/>
                    <a:pt x="2" y="30"/>
                    <a:pt x="1" y="27"/>
                  </a:cubicBezTo>
                  <a:cubicBezTo>
                    <a:pt x="0" y="25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10"/>
                    <a:pt x="3" y="8"/>
                    <a:pt x="5" y="6"/>
                  </a:cubicBezTo>
                  <a:cubicBezTo>
                    <a:pt x="6" y="4"/>
                    <a:pt x="8" y="3"/>
                    <a:pt x="11" y="2"/>
                  </a:cubicBezTo>
                  <a:cubicBezTo>
                    <a:pt x="13" y="1"/>
                    <a:pt x="15" y="0"/>
                    <a:pt x="18" y="0"/>
                  </a:cubicBezTo>
                  <a:cubicBezTo>
                    <a:pt x="21" y="0"/>
                    <a:pt x="24" y="1"/>
                    <a:pt x="26" y="2"/>
                  </a:cubicBezTo>
                  <a:cubicBezTo>
                    <a:pt x="29" y="3"/>
                    <a:pt x="30" y="4"/>
                    <a:pt x="32" y="6"/>
                  </a:cubicBezTo>
                  <a:cubicBezTo>
                    <a:pt x="34" y="8"/>
                    <a:pt x="35" y="10"/>
                    <a:pt x="36" y="12"/>
                  </a:cubicBezTo>
                  <a:cubicBezTo>
                    <a:pt x="37" y="14"/>
                    <a:pt x="37" y="17"/>
                    <a:pt x="37" y="20"/>
                  </a:cubicBezTo>
                  <a:cubicBezTo>
                    <a:pt x="37" y="22"/>
                    <a:pt x="37" y="25"/>
                    <a:pt x="36" y="27"/>
                  </a:cubicBezTo>
                  <a:cubicBezTo>
                    <a:pt x="35" y="30"/>
                    <a:pt x="34" y="32"/>
                    <a:pt x="32" y="33"/>
                  </a:cubicBezTo>
                  <a:cubicBezTo>
                    <a:pt x="30" y="35"/>
                    <a:pt x="28" y="37"/>
                    <a:pt x="26" y="38"/>
                  </a:cubicBezTo>
                  <a:cubicBezTo>
                    <a:pt x="24" y="39"/>
                    <a:pt x="21" y="39"/>
                    <a:pt x="18" y="39"/>
                  </a:cubicBezTo>
                  <a:cubicBezTo>
                    <a:pt x="15" y="39"/>
                    <a:pt x="13" y="39"/>
                    <a:pt x="11" y="38"/>
                  </a:cubicBezTo>
                  <a:cubicBezTo>
                    <a:pt x="8" y="37"/>
                    <a:pt x="6" y="35"/>
                    <a:pt x="5" y="33"/>
                  </a:cubicBezTo>
                  <a:close/>
                  <a:moveTo>
                    <a:pt x="12" y="35"/>
                  </a:moveTo>
                  <a:cubicBezTo>
                    <a:pt x="14" y="36"/>
                    <a:pt x="16" y="36"/>
                    <a:pt x="18" y="36"/>
                  </a:cubicBezTo>
                  <a:cubicBezTo>
                    <a:pt x="21" y="36"/>
                    <a:pt x="23" y="36"/>
                    <a:pt x="25" y="35"/>
                  </a:cubicBezTo>
                  <a:cubicBezTo>
                    <a:pt x="27" y="34"/>
                    <a:pt x="28" y="33"/>
                    <a:pt x="30" y="31"/>
                  </a:cubicBezTo>
                  <a:cubicBezTo>
                    <a:pt x="31" y="30"/>
                    <a:pt x="32" y="28"/>
                    <a:pt x="33" y="26"/>
                  </a:cubicBezTo>
                  <a:cubicBezTo>
                    <a:pt x="33" y="24"/>
                    <a:pt x="34" y="22"/>
                    <a:pt x="34" y="20"/>
                  </a:cubicBezTo>
                  <a:cubicBezTo>
                    <a:pt x="34" y="17"/>
                    <a:pt x="33" y="15"/>
                    <a:pt x="33" y="13"/>
                  </a:cubicBezTo>
                  <a:cubicBezTo>
                    <a:pt x="32" y="11"/>
                    <a:pt x="31" y="10"/>
                    <a:pt x="30" y="8"/>
                  </a:cubicBezTo>
                  <a:cubicBezTo>
                    <a:pt x="28" y="7"/>
                    <a:pt x="27" y="5"/>
                    <a:pt x="25" y="5"/>
                  </a:cubicBezTo>
                  <a:cubicBezTo>
                    <a:pt x="23" y="4"/>
                    <a:pt x="21" y="3"/>
                    <a:pt x="18" y="3"/>
                  </a:cubicBezTo>
                  <a:cubicBezTo>
                    <a:pt x="16" y="3"/>
                    <a:pt x="14" y="4"/>
                    <a:pt x="12" y="5"/>
                  </a:cubicBezTo>
                  <a:cubicBezTo>
                    <a:pt x="10" y="5"/>
                    <a:pt x="9" y="7"/>
                    <a:pt x="7" y="8"/>
                  </a:cubicBezTo>
                  <a:cubicBezTo>
                    <a:pt x="6" y="10"/>
                    <a:pt x="5" y="11"/>
                    <a:pt x="4" y="13"/>
                  </a:cubicBezTo>
                  <a:cubicBezTo>
                    <a:pt x="4" y="15"/>
                    <a:pt x="3" y="17"/>
                    <a:pt x="3" y="20"/>
                  </a:cubicBezTo>
                  <a:cubicBezTo>
                    <a:pt x="3" y="23"/>
                    <a:pt x="4" y="26"/>
                    <a:pt x="5" y="29"/>
                  </a:cubicBezTo>
                  <a:cubicBezTo>
                    <a:pt x="7" y="31"/>
                    <a:pt x="9" y="33"/>
                    <a:pt x="12" y="35"/>
                  </a:cubicBezTo>
                  <a:close/>
                  <a:moveTo>
                    <a:pt x="11" y="8"/>
                  </a:moveTo>
                  <a:cubicBezTo>
                    <a:pt x="13" y="8"/>
                    <a:pt x="14" y="7"/>
                    <a:pt x="15" y="7"/>
                  </a:cubicBezTo>
                  <a:cubicBezTo>
                    <a:pt x="16" y="7"/>
                    <a:pt x="17" y="7"/>
                    <a:pt x="18" y="7"/>
                  </a:cubicBezTo>
                  <a:cubicBezTo>
                    <a:pt x="21" y="7"/>
                    <a:pt x="23" y="8"/>
                    <a:pt x="25" y="9"/>
                  </a:cubicBezTo>
                  <a:cubicBezTo>
                    <a:pt x="26" y="11"/>
                    <a:pt x="27" y="12"/>
                    <a:pt x="27" y="14"/>
                  </a:cubicBezTo>
                  <a:cubicBezTo>
                    <a:pt x="27" y="15"/>
                    <a:pt x="27" y="16"/>
                    <a:pt x="27" y="17"/>
                  </a:cubicBezTo>
                  <a:cubicBezTo>
                    <a:pt x="26" y="18"/>
                    <a:pt x="26" y="18"/>
                    <a:pt x="25" y="19"/>
                  </a:cubicBezTo>
                  <a:cubicBezTo>
                    <a:pt x="25" y="20"/>
                    <a:pt x="24" y="20"/>
                    <a:pt x="24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5" y="31"/>
                    <a:pt x="24" y="31"/>
                    <a:pt x="24" y="31"/>
                  </a:cubicBezTo>
                  <a:cubicBezTo>
                    <a:pt x="23" y="31"/>
                    <a:pt x="23" y="30"/>
                    <a:pt x="23" y="30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1"/>
                    <a:pt x="11" y="31"/>
                    <a:pt x="11" y="31"/>
                  </a:cubicBezTo>
                  <a:lnTo>
                    <a:pt x="11" y="8"/>
                  </a:lnTo>
                  <a:close/>
                  <a:moveTo>
                    <a:pt x="19" y="19"/>
                  </a:moveTo>
                  <a:cubicBezTo>
                    <a:pt x="22" y="19"/>
                    <a:pt x="23" y="17"/>
                    <a:pt x="23" y="14"/>
                  </a:cubicBezTo>
                  <a:cubicBezTo>
                    <a:pt x="23" y="13"/>
                    <a:pt x="23" y="12"/>
                    <a:pt x="22" y="12"/>
                  </a:cubicBezTo>
                  <a:cubicBezTo>
                    <a:pt x="21" y="11"/>
                    <a:pt x="20" y="11"/>
                    <a:pt x="18" y="11"/>
                  </a:cubicBezTo>
                  <a:cubicBezTo>
                    <a:pt x="17" y="11"/>
                    <a:pt x="17" y="11"/>
                    <a:pt x="16" y="11"/>
                  </a:cubicBezTo>
                  <a:cubicBezTo>
                    <a:pt x="16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9"/>
                    <a:pt x="15" y="19"/>
                    <a:pt x="15" y="19"/>
                  </a:cubicBezTo>
                  <a:lnTo>
                    <a:pt x="19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4348066"/>
          </a:xfrm>
          <a:solidFill>
            <a:schemeClr val="bg2"/>
          </a:solidFill>
        </p:spPr>
        <p:txBody>
          <a:bodyPr anchor="ctr"/>
          <a:lstStyle>
            <a:lvl1pPr algn="ctr">
              <a:defRPr sz="7202" b="1">
                <a:solidFill>
                  <a:schemeClr val="bg2">
                    <a:lumMod val="20000"/>
                    <a:lumOff val="80000"/>
                  </a:schemeClr>
                </a:solidFill>
                <a:latin typeface="Open Sans Bold"/>
                <a:cs typeface="Open Sans Bold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42990" y="455613"/>
            <a:ext cx="8458021" cy="5932487"/>
          </a:xfrm>
        </p:spPr>
        <p:txBody>
          <a:bodyPr anchor="ctr" anchorCtr="1"/>
          <a:lstStyle>
            <a:lvl1pPr marL="0" indent="0" algn="ctr">
              <a:buFontTx/>
              <a:buNone/>
              <a:tabLst>
                <a:tab pos="1201738" algn="l"/>
              </a:tabLst>
              <a:defRPr sz="7200" b="0">
                <a:solidFill>
                  <a:schemeClr val="bg1"/>
                </a:solidFill>
                <a:latin typeface="Domaine Display Bold" panose="020A0803080505060203" pitchFamily="18" charset="0"/>
                <a:ea typeface="Domaine Display Bold" panose="020A0803080505060203" pitchFamily="18" charset="0"/>
                <a:cs typeface="Domaine Display Bold" panose="020A0803080505060203" pitchFamily="18" charset="0"/>
              </a:defRPr>
            </a:lvl1pPr>
            <a:lvl2pPr marL="0" indent="0" algn="ctr">
              <a:spcBef>
                <a:spcPts val="1800"/>
              </a:spcBef>
              <a:buFontTx/>
              <a:buNone/>
              <a:tabLst>
                <a:tab pos="1201738" algn="l"/>
              </a:tabLst>
              <a:defRPr sz="1400" b="0" i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0" indent="0" algn="ctr">
              <a:buFontTx/>
              <a:buNone/>
              <a:tabLst>
                <a:tab pos="1201738" algn="l"/>
              </a:tabLst>
              <a:defRPr sz="2000">
                <a:solidFill>
                  <a:schemeClr val="bg1"/>
                </a:solidFill>
              </a:defRPr>
            </a:lvl3pPr>
            <a:lvl4pPr marL="0" indent="0" algn="ctr">
              <a:buFontTx/>
              <a:buNone/>
              <a:tabLst>
                <a:tab pos="1201738" algn="l"/>
              </a:tabLst>
              <a:defRPr sz="2000">
                <a:solidFill>
                  <a:schemeClr val="bg1"/>
                </a:solidFill>
              </a:defRPr>
            </a:lvl4pPr>
            <a:lvl5pPr marL="0" indent="0" algn="ctr">
              <a:buFontTx/>
              <a:buNone/>
              <a:tabLst>
                <a:tab pos="1201738" algn="l"/>
              </a:tabLst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Divider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" y="320040"/>
            <a:ext cx="7120451" cy="731610"/>
          </a:xfrm>
        </p:spPr>
        <p:txBody>
          <a:bodyPr anchor="ctr"/>
          <a:lstStyle>
            <a:lvl1pPr>
              <a:defRPr sz="2400">
                <a:solidFill>
                  <a:srgbClr val="7D3F98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20041" y="1330325"/>
            <a:ext cx="7112586" cy="4846320"/>
          </a:xfrm>
        </p:spPr>
        <p:txBody>
          <a:bodyPr/>
          <a:lstStyle>
            <a:lvl1pPr>
              <a:spcBef>
                <a:spcPts val="1200"/>
              </a:spcBef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First-level</a:t>
            </a:r>
          </a:p>
          <a:p>
            <a:pPr lvl="1"/>
            <a:r>
              <a:rPr lang="en-US" dirty="0"/>
              <a:t>Second-level</a:t>
            </a:r>
          </a:p>
          <a:p>
            <a:pPr lvl="2"/>
            <a:r>
              <a:rPr lang="en-US" dirty="0"/>
              <a:t>Third-level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20040" y="1051560"/>
            <a:ext cx="8501698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5844" y="388063"/>
            <a:ext cx="8473504" cy="38404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90" y="1408181"/>
            <a:ext cx="8473504" cy="48322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Second-level</a:t>
            </a:r>
          </a:p>
          <a:p>
            <a:pPr lvl="2"/>
            <a:r>
              <a:rPr lang="en-US" dirty="0"/>
              <a:t>Third-level</a:t>
            </a:r>
          </a:p>
          <a:p>
            <a:pPr lvl="3"/>
            <a:r>
              <a:rPr lang="en-US" dirty="0"/>
              <a:t>Fourth-level</a:t>
            </a:r>
          </a:p>
          <a:p>
            <a:pPr lvl="4"/>
            <a:r>
              <a:rPr lang="en-US" dirty="0"/>
              <a:t>Fifth-level</a:t>
            </a:r>
          </a:p>
        </p:txBody>
      </p:sp>
      <p:sp>
        <p:nvSpPr>
          <p:cNvPr id="5" name="Content Placeholder 8"/>
          <p:cNvSpPr txBox="1">
            <a:spLocks/>
          </p:cNvSpPr>
          <p:nvPr/>
        </p:nvSpPr>
        <p:spPr>
          <a:xfrm>
            <a:off x="8379106" y="6418626"/>
            <a:ext cx="550870" cy="22860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Lucida Grande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Lucida Grande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b="0" i="0" dirty="0">
                <a:solidFill>
                  <a:srgbClr val="414141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fld id="{38743595-4496-5147-A886-7D133864DF76}" type="slidenum">
              <a:rPr lang="en-US" sz="1000" b="0" i="0" smtClean="0">
                <a:solidFill>
                  <a:srgbClr val="3F3F3F"/>
                </a:solidFill>
                <a:latin typeface="Open Sans" charset="0"/>
                <a:ea typeface="Open Sans" charset="0"/>
                <a:cs typeface="Open Sans" charset="0"/>
              </a:rPr>
              <a:pPr algn="r"/>
              <a:t>‹#›</a:t>
            </a:fld>
            <a:endParaRPr lang="en-US" sz="1000" b="0" i="0" dirty="0">
              <a:solidFill>
                <a:srgbClr val="41414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342989" y="6418626"/>
            <a:ext cx="2895163" cy="2286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Lucida Grande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Lucida Grande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414141"/>
                </a:solidFill>
              </a:rPr>
              <a:t>©2018 Aetna Inc.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324319" y="6438812"/>
            <a:ext cx="495363" cy="126188"/>
            <a:chOff x="5841888" y="6443197"/>
            <a:chExt cx="528691" cy="134678"/>
          </a:xfrm>
          <a:solidFill>
            <a:schemeClr val="accent2"/>
          </a:solidFill>
        </p:grpSpPr>
        <p:sp>
          <p:nvSpPr>
            <p:cNvPr id="8" name="Freeform 5"/>
            <p:cNvSpPr>
              <a:spLocks noEditPoints="1"/>
            </p:cNvSpPr>
            <p:nvPr userDrawn="1"/>
          </p:nvSpPr>
          <p:spPr bwMode="auto">
            <a:xfrm>
              <a:off x="5841888" y="6443197"/>
              <a:ext cx="496424" cy="134678"/>
            </a:xfrm>
            <a:custGeom>
              <a:avLst/>
              <a:gdLst>
                <a:gd name="T0" fmla="*/ 610 w 1071"/>
                <a:gd name="T1" fmla="*/ 283 h 288"/>
                <a:gd name="T2" fmla="*/ 486 w 1071"/>
                <a:gd name="T3" fmla="*/ 216 h 288"/>
                <a:gd name="T4" fmla="*/ 462 w 1071"/>
                <a:gd name="T5" fmla="*/ 108 h 288"/>
                <a:gd name="T6" fmla="*/ 518 w 1071"/>
                <a:gd name="T7" fmla="*/ 0 h 288"/>
                <a:gd name="T8" fmla="*/ 558 w 1071"/>
                <a:gd name="T9" fmla="*/ 60 h 288"/>
                <a:gd name="T10" fmla="*/ 603 w 1071"/>
                <a:gd name="T11" fmla="*/ 108 h 288"/>
                <a:gd name="T12" fmla="*/ 557 w 1071"/>
                <a:gd name="T13" fmla="*/ 195 h 288"/>
                <a:gd name="T14" fmla="*/ 607 w 1071"/>
                <a:gd name="T15" fmla="*/ 233 h 288"/>
                <a:gd name="T16" fmla="*/ 844 w 1071"/>
                <a:gd name="T17" fmla="*/ 135 h 288"/>
                <a:gd name="T18" fmla="*/ 638 w 1071"/>
                <a:gd name="T19" fmla="*/ 60 h 288"/>
                <a:gd name="T20" fmla="*/ 638 w 1071"/>
                <a:gd name="T21" fmla="*/ 283 h 288"/>
                <a:gd name="T22" fmla="*/ 710 w 1071"/>
                <a:gd name="T23" fmla="*/ 179 h 288"/>
                <a:gd name="T24" fmla="*/ 739 w 1071"/>
                <a:gd name="T25" fmla="*/ 99 h 288"/>
                <a:gd name="T26" fmla="*/ 774 w 1071"/>
                <a:gd name="T27" fmla="*/ 179 h 288"/>
                <a:gd name="T28" fmla="*/ 847 w 1071"/>
                <a:gd name="T29" fmla="*/ 283 h 288"/>
                <a:gd name="T30" fmla="*/ 340 w 1071"/>
                <a:gd name="T31" fmla="*/ 189 h 288"/>
                <a:gd name="T32" fmla="*/ 311 w 1071"/>
                <a:gd name="T33" fmla="*/ 190 h 288"/>
                <a:gd name="T34" fmla="*/ 431 w 1071"/>
                <a:gd name="T35" fmla="*/ 226 h 288"/>
                <a:gd name="T36" fmla="*/ 360 w 1071"/>
                <a:gd name="T37" fmla="*/ 288 h 288"/>
                <a:gd name="T38" fmla="*/ 195 w 1071"/>
                <a:gd name="T39" fmla="*/ 187 h 288"/>
                <a:gd name="T40" fmla="*/ 198 w 1071"/>
                <a:gd name="T41" fmla="*/ 283 h 288"/>
                <a:gd name="T42" fmla="*/ 0 w 1071"/>
                <a:gd name="T43" fmla="*/ 215 h 288"/>
                <a:gd name="T44" fmla="*/ 126 w 1071"/>
                <a:gd name="T45" fmla="*/ 148 h 288"/>
                <a:gd name="T46" fmla="*/ 84 w 1071"/>
                <a:gd name="T47" fmla="*/ 99 h 288"/>
                <a:gd name="T48" fmla="*/ 20 w 1071"/>
                <a:gd name="T49" fmla="*/ 65 h 288"/>
                <a:gd name="T50" fmla="*/ 197 w 1071"/>
                <a:gd name="T51" fmla="*/ 138 h 288"/>
                <a:gd name="T52" fmla="*/ 237 w 1071"/>
                <a:gd name="T53" fmla="*/ 149 h 288"/>
                <a:gd name="T54" fmla="*/ 445 w 1071"/>
                <a:gd name="T55" fmla="*/ 120 h 288"/>
                <a:gd name="T56" fmla="*/ 125 w 1071"/>
                <a:gd name="T57" fmla="*/ 242 h 288"/>
                <a:gd name="T58" fmla="*/ 115 w 1071"/>
                <a:gd name="T59" fmla="*/ 186 h 288"/>
                <a:gd name="T60" fmla="*/ 104 w 1071"/>
                <a:gd name="T61" fmla="*/ 244 h 288"/>
                <a:gd name="T62" fmla="*/ 332 w 1071"/>
                <a:gd name="T63" fmla="*/ 151 h 288"/>
                <a:gd name="T64" fmla="*/ 350 w 1071"/>
                <a:gd name="T65" fmla="*/ 95 h 288"/>
                <a:gd name="T66" fmla="*/ 311 w 1071"/>
                <a:gd name="T67" fmla="*/ 150 h 288"/>
                <a:gd name="T68" fmla="*/ 1071 w 1071"/>
                <a:gd name="T69" fmla="*/ 283 h 288"/>
                <a:gd name="T70" fmla="*/ 873 w 1071"/>
                <a:gd name="T71" fmla="*/ 215 h 288"/>
                <a:gd name="T72" fmla="*/ 999 w 1071"/>
                <a:gd name="T73" fmla="*/ 148 h 288"/>
                <a:gd name="T74" fmla="*/ 958 w 1071"/>
                <a:gd name="T75" fmla="*/ 99 h 288"/>
                <a:gd name="T76" fmla="*/ 893 w 1071"/>
                <a:gd name="T77" fmla="*/ 65 h 288"/>
                <a:gd name="T78" fmla="*/ 1070 w 1071"/>
                <a:gd name="T79" fmla="*/ 138 h 288"/>
                <a:gd name="T80" fmla="*/ 1071 w 1071"/>
                <a:gd name="T81" fmla="*/ 283 h 288"/>
                <a:gd name="T82" fmla="*/ 998 w 1071"/>
                <a:gd name="T83" fmla="*/ 186 h 288"/>
                <a:gd name="T84" fmla="*/ 943 w 1071"/>
                <a:gd name="T85" fmla="*/ 216 h 288"/>
                <a:gd name="T86" fmla="*/ 998 w 1071"/>
                <a:gd name="T87" fmla="*/ 24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71" h="288">
                  <a:moveTo>
                    <a:pt x="607" y="233"/>
                  </a:moveTo>
                  <a:cubicBezTo>
                    <a:pt x="610" y="283"/>
                    <a:pt x="610" y="283"/>
                    <a:pt x="610" y="283"/>
                  </a:cubicBezTo>
                  <a:cubicBezTo>
                    <a:pt x="604" y="284"/>
                    <a:pt x="587" y="288"/>
                    <a:pt x="562" y="288"/>
                  </a:cubicBezTo>
                  <a:cubicBezTo>
                    <a:pt x="513" y="288"/>
                    <a:pt x="486" y="267"/>
                    <a:pt x="486" y="216"/>
                  </a:cubicBezTo>
                  <a:cubicBezTo>
                    <a:pt x="486" y="176"/>
                    <a:pt x="487" y="132"/>
                    <a:pt x="488" y="108"/>
                  </a:cubicBezTo>
                  <a:cubicBezTo>
                    <a:pt x="462" y="108"/>
                    <a:pt x="462" y="108"/>
                    <a:pt x="462" y="108"/>
                  </a:cubicBezTo>
                  <a:cubicBezTo>
                    <a:pt x="462" y="97"/>
                    <a:pt x="462" y="82"/>
                    <a:pt x="462" y="70"/>
                  </a:cubicBezTo>
                  <a:cubicBezTo>
                    <a:pt x="500" y="64"/>
                    <a:pt x="513" y="42"/>
                    <a:pt x="518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59" y="17"/>
                    <a:pt x="558" y="43"/>
                    <a:pt x="558" y="60"/>
                  </a:cubicBezTo>
                  <a:cubicBezTo>
                    <a:pt x="603" y="60"/>
                    <a:pt x="603" y="60"/>
                    <a:pt x="603" y="60"/>
                  </a:cubicBezTo>
                  <a:cubicBezTo>
                    <a:pt x="603" y="108"/>
                    <a:pt x="603" y="108"/>
                    <a:pt x="603" y="108"/>
                  </a:cubicBezTo>
                  <a:cubicBezTo>
                    <a:pt x="557" y="108"/>
                    <a:pt x="557" y="108"/>
                    <a:pt x="557" y="108"/>
                  </a:cubicBezTo>
                  <a:cubicBezTo>
                    <a:pt x="557" y="195"/>
                    <a:pt x="557" y="195"/>
                    <a:pt x="557" y="195"/>
                  </a:cubicBezTo>
                  <a:cubicBezTo>
                    <a:pt x="557" y="229"/>
                    <a:pt x="564" y="238"/>
                    <a:pt x="587" y="238"/>
                  </a:cubicBezTo>
                  <a:cubicBezTo>
                    <a:pt x="594" y="238"/>
                    <a:pt x="603" y="236"/>
                    <a:pt x="607" y="233"/>
                  </a:cubicBezTo>
                  <a:close/>
                  <a:moveTo>
                    <a:pt x="844" y="179"/>
                  </a:moveTo>
                  <a:cubicBezTo>
                    <a:pt x="844" y="160"/>
                    <a:pt x="844" y="135"/>
                    <a:pt x="844" y="135"/>
                  </a:cubicBezTo>
                  <a:cubicBezTo>
                    <a:pt x="844" y="78"/>
                    <a:pt x="820" y="53"/>
                    <a:pt x="749" y="53"/>
                  </a:cubicBezTo>
                  <a:cubicBezTo>
                    <a:pt x="710" y="53"/>
                    <a:pt x="682" y="60"/>
                    <a:pt x="638" y="60"/>
                  </a:cubicBezTo>
                  <a:cubicBezTo>
                    <a:pt x="641" y="99"/>
                    <a:pt x="641" y="149"/>
                    <a:pt x="640" y="179"/>
                  </a:cubicBezTo>
                  <a:cubicBezTo>
                    <a:pt x="641" y="210"/>
                    <a:pt x="639" y="265"/>
                    <a:pt x="638" y="283"/>
                  </a:cubicBezTo>
                  <a:cubicBezTo>
                    <a:pt x="713" y="283"/>
                    <a:pt x="713" y="283"/>
                    <a:pt x="713" y="283"/>
                  </a:cubicBezTo>
                  <a:cubicBezTo>
                    <a:pt x="712" y="265"/>
                    <a:pt x="710" y="214"/>
                    <a:pt x="710" y="179"/>
                  </a:cubicBezTo>
                  <a:cubicBezTo>
                    <a:pt x="710" y="159"/>
                    <a:pt x="711" y="135"/>
                    <a:pt x="711" y="103"/>
                  </a:cubicBezTo>
                  <a:cubicBezTo>
                    <a:pt x="719" y="100"/>
                    <a:pt x="728" y="99"/>
                    <a:pt x="739" y="99"/>
                  </a:cubicBezTo>
                  <a:cubicBezTo>
                    <a:pt x="765" y="99"/>
                    <a:pt x="774" y="111"/>
                    <a:pt x="774" y="145"/>
                  </a:cubicBezTo>
                  <a:cubicBezTo>
                    <a:pt x="774" y="145"/>
                    <a:pt x="774" y="166"/>
                    <a:pt x="774" y="179"/>
                  </a:cubicBezTo>
                  <a:cubicBezTo>
                    <a:pt x="774" y="210"/>
                    <a:pt x="773" y="265"/>
                    <a:pt x="772" y="283"/>
                  </a:cubicBezTo>
                  <a:cubicBezTo>
                    <a:pt x="847" y="283"/>
                    <a:pt x="847" y="283"/>
                    <a:pt x="847" y="283"/>
                  </a:cubicBezTo>
                  <a:cubicBezTo>
                    <a:pt x="845" y="265"/>
                    <a:pt x="844" y="214"/>
                    <a:pt x="844" y="179"/>
                  </a:cubicBezTo>
                  <a:close/>
                  <a:moveTo>
                    <a:pt x="340" y="189"/>
                  </a:moveTo>
                  <a:cubicBezTo>
                    <a:pt x="332" y="189"/>
                    <a:pt x="318" y="189"/>
                    <a:pt x="311" y="188"/>
                  </a:cubicBezTo>
                  <a:cubicBezTo>
                    <a:pt x="311" y="190"/>
                    <a:pt x="311" y="190"/>
                    <a:pt x="311" y="190"/>
                  </a:cubicBezTo>
                  <a:cubicBezTo>
                    <a:pt x="311" y="222"/>
                    <a:pt x="332" y="242"/>
                    <a:pt x="371" y="242"/>
                  </a:cubicBezTo>
                  <a:cubicBezTo>
                    <a:pt x="395" y="242"/>
                    <a:pt x="416" y="235"/>
                    <a:pt x="431" y="226"/>
                  </a:cubicBezTo>
                  <a:cubicBezTo>
                    <a:pt x="434" y="276"/>
                    <a:pt x="434" y="276"/>
                    <a:pt x="434" y="276"/>
                  </a:cubicBezTo>
                  <a:cubicBezTo>
                    <a:pt x="419" y="283"/>
                    <a:pt x="389" y="288"/>
                    <a:pt x="360" y="288"/>
                  </a:cubicBezTo>
                  <a:cubicBezTo>
                    <a:pt x="281" y="288"/>
                    <a:pt x="243" y="261"/>
                    <a:pt x="237" y="188"/>
                  </a:cubicBezTo>
                  <a:cubicBezTo>
                    <a:pt x="228" y="187"/>
                    <a:pt x="214" y="187"/>
                    <a:pt x="195" y="187"/>
                  </a:cubicBezTo>
                  <a:cubicBezTo>
                    <a:pt x="195" y="200"/>
                    <a:pt x="194" y="211"/>
                    <a:pt x="194" y="220"/>
                  </a:cubicBezTo>
                  <a:cubicBezTo>
                    <a:pt x="194" y="238"/>
                    <a:pt x="195" y="265"/>
                    <a:pt x="198" y="283"/>
                  </a:cubicBezTo>
                  <a:cubicBezTo>
                    <a:pt x="154" y="283"/>
                    <a:pt x="121" y="288"/>
                    <a:pt x="87" y="288"/>
                  </a:cubicBezTo>
                  <a:cubicBezTo>
                    <a:pt x="22" y="288"/>
                    <a:pt x="0" y="261"/>
                    <a:pt x="0" y="215"/>
                  </a:cubicBezTo>
                  <a:cubicBezTo>
                    <a:pt x="0" y="171"/>
                    <a:pt x="36" y="147"/>
                    <a:pt x="115" y="147"/>
                  </a:cubicBezTo>
                  <a:cubicBezTo>
                    <a:pt x="118" y="147"/>
                    <a:pt x="123" y="147"/>
                    <a:pt x="126" y="148"/>
                  </a:cubicBezTo>
                  <a:cubicBezTo>
                    <a:pt x="126" y="143"/>
                    <a:pt x="126" y="143"/>
                    <a:pt x="126" y="143"/>
                  </a:cubicBezTo>
                  <a:cubicBezTo>
                    <a:pt x="126" y="112"/>
                    <a:pt x="116" y="99"/>
                    <a:pt x="84" y="99"/>
                  </a:cubicBezTo>
                  <a:cubicBezTo>
                    <a:pt x="62" y="99"/>
                    <a:pt x="38" y="107"/>
                    <a:pt x="23" y="115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38" y="58"/>
                    <a:pt x="68" y="53"/>
                    <a:pt x="102" y="53"/>
                  </a:cubicBezTo>
                  <a:cubicBezTo>
                    <a:pt x="171" y="53"/>
                    <a:pt x="197" y="75"/>
                    <a:pt x="197" y="138"/>
                  </a:cubicBezTo>
                  <a:cubicBezTo>
                    <a:pt x="197" y="141"/>
                    <a:pt x="197" y="145"/>
                    <a:pt x="197" y="148"/>
                  </a:cubicBezTo>
                  <a:cubicBezTo>
                    <a:pt x="213" y="148"/>
                    <a:pt x="226" y="149"/>
                    <a:pt x="237" y="149"/>
                  </a:cubicBezTo>
                  <a:cubicBezTo>
                    <a:pt x="244" y="87"/>
                    <a:pt x="275" y="53"/>
                    <a:pt x="352" y="53"/>
                  </a:cubicBezTo>
                  <a:cubicBezTo>
                    <a:pt x="416" y="53"/>
                    <a:pt x="445" y="80"/>
                    <a:pt x="445" y="120"/>
                  </a:cubicBezTo>
                  <a:cubicBezTo>
                    <a:pt x="445" y="167"/>
                    <a:pt x="410" y="189"/>
                    <a:pt x="340" y="189"/>
                  </a:cubicBezTo>
                  <a:close/>
                  <a:moveTo>
                    <a:pt x="125" y="242"/>
                  </a:moveTo>
                  <a:cubicBezTo>
                    <a:pt x="124" y="226"/>
                    <a:pt x="124" y="205"/>
                    <a:pt x="125" y="186"/>
                  </a:cubicBezTo>
                  <a:cubicBezTo>
                    <a:pt x="122" y="186"/>
                    <a:pt x="118" y="186"/>
                    <a:pt x="115" y="186"/>
                  </a:cubicBezTo>
                  <a:cubicBezTo>
                    <a:pt x="82" y="186"/>
                    <a:pt x="69" y="197"/>
                    <a:pt x="69" y="216"/>
                  </a:cubicBezTo>
                  <a:cubicBezTo>
                    <a:pt x="69" y="236"/>
                    <a:pt x="80" y="244"/>
                    <a:pt x="104" y="244"/>
                  </a:cubicBezTo>
                  <a:cubicBezTo>
                    <a:pt x="111" y="244"/>
                    <a:pt x="119" y="243"/>
                    <a:pt x="125" y="242"/>
                  </a:cubicBezTo>
                  <a:close/>
                  <a:moveTo>
                    <a:pt x="332" y="151"/>
                  </a:moveTo>
                  <a:cubicBezTo>
                    <a:pt x="362" y="151"/>
                    <a:pt x="377" y="141"/>
                    <a:pt x="377" y="119"/>
                  </a:cubicBezTo>
                  <a:cubicBezTo>
                    <a:pt x="377" y="103"/>
                    <a:pt x="366" y="95"/>
                    <a:pt x="350" y="95"/>
                  </a:cubicBezTo>
                  <a:cubicBezTo>
                    <a:pt x="321" y="95"/>
                    <a:pt x="311" y="118"/>
                    <a:pt x="311" y="149"/>
                  </a:cubicBezTo>
                  <a:cubicBezTo>
                    <a:pt x="311" y="150"/>
                    <a:pt x="311" y="150"/>
                    <a:pt x="311" y="150"/>
                  </a:cubicBezTo>
                  <a:cubicBezTo>
                    <a:pt x="317" y="151"/>
                    <a:pt x="325" y="151"/>
                    <a:pt x="332" y="151"/>
                  </a:cubicBezTo>
                  <a:close/>
                  <a:moveTo>
                    <a:pt x="1071" y="283"/>
                  </a:moveTo>
                  <a:cubicBezTo>
                    <a:pt x="1028" y="283"/>
                    <a:pt x="994" y="288"/>
                    <a:pt x="960" y="288"/>
                  </a:cubicBezTo>
                  <a:cubicBezTo>
                    <a:pt x="896" y="288"/>
                    <a:pt x="873" y="261"/>
                    <a:pt x="873" y="215"/>
                  </a:cubicBezTo>
                  <a:cubicBezTo>
                    <a:pt x="873" y="171"/>
                    <a:pt x="909" y="147"/>
                    <a:pt x="988" y="147"/>
                  </a:cubicBezTo>
                  <a:cubicBezTo>
                    <a:pt x="991" y="147"/>
                    <a:pt x="997" y="147"/>
                    <a:pt x="999" y="148"/>
                  </a:cubicBezTo>
                  <a:cubicBezTo>
                    <a:pt x="999" y="143"/>
                    <a:pt x="999" y="143"/>
                    <a:pt x="999" y="143"/>
                  </a:cubicBezTo>
                  <a:cubicBezTo>
                    <a:pt x="999" y="112"/>
                    <a:pt x="989" y="99"/>
                    <a:pt x="958" y="99"/>
                  </a:cubicBezTo>
                  <a:cubicBezTo>
                    <a:pt x="935" y="99"/>
                    <a:pt x="912" y="107"/>
                    <a:pt x="896" y="115"/>
                  </a:cubicBezTo>
                  <a:cubicBezTo>
                    <a:pt x="893" y="65"/>
                    <a:pt x="893" y="65"/>
                    <a:pt x="893" y="65"/>
                  </a:cubicBezTo>
                  <a:cubicBezTo>
                    <a:pt x="911" y="58"/>
                    <a:pt x="941" y="53"/>
                    <a:pt x="975" y="53"/>
                  </a:cubicBezTo>
                  <a:cubicBezTo>
                    <a:pt x="1044" y="53"/>
                    <a:pt x="1070" y="75"/>
                    <a:pt x="1070" y="138"/>
                  </a:cubicBezTo>
                  <a:cubicBezTo>
                    <a:pt x="1070" y="171"/>
                    <a:pt x="1068" y="200"/>
                    <a:pt x="1068" y="220"/>
                  </a:cubicBezTo>
                  <a:cubicBezTo>
                    <a:pt x="1068" y="238"/>
                    <a:pt x="1068" y="265"/>
                    <a:pt x="1071" y="283"/>
                  </a:cubicBezTo>
                  <a:close/>
                  <a:moveTo>
                    <a:pt x="998" y="242"/>
                  </a:moveTo>
                  <a:cubicBezTo>
                    <a:pt x="997" y="226"/>
                    <a:pt x="998" y="205"/>
                    <a:pt x="998" y="186"/>
                  </a:cubicBezTo>
                  <a:cubicBezTo>
                    <a:pt x="995" y="186"/>
                    <a:pt x="991" y="186"/>
                    <a:pt x="988" y="186"/>
                  </a:cubicBezTo>
                  <a:cubicBezTo>
                    <a:pt x="956" y="186"/>
                    <a:pt x="943" y="197"/>
                    <a:pt x="943" y="216"/>
                  </a:cubicBezTo>
                  <a:cubicBezTo>
                    <a:pt x="943" y="236"/>
                    <a:pt x="953" y="244"/>
                    <a:pt x="977" y="244"/>
                  </a:cubicBezTo>
                  <a:cubicBezTo>
                    <a:pt x="984" y="244"/>
                    <a:pt x="993" y="243"/>
                    <a:pt x="998" y="2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"/>
            <p:cNvSpPr>
              <a:spLocks noChangeAspect="1" noEditPoints="1"/>
            </p:cNvSpPr>
            <p:nvPr userDrawn="1"/>
          </p:nvSpPr>
          <p:spPr bwMode="auto">
            <a:xfrm>
              <a:off x="6346127" y="6468230"/>
              <a:ext cx="24452" cy="26333"/>
            </a:xfrm>
            <a:custGeom>
              <a:avLst/>
              <a:gdLst>
                <a:gd name="T0" fmla="*/ 5 w 37"/>
                <a:gd name="T1" fmla="*/ 33 h 39"/>
                <a:gd name="T2" fmla="*/ 1 w 37"/>
                <a:gd name="T3" fmla="*/ 27 h 39"/>
                <a:gd name="T4" fmla="*/ 0 w 37"/>
                <a:gd name="T5" fmla="*/ 20 h 39"/>
                <a:gd name="T6" fmla="*/ 1 w 37"/>
                <a:gd name="T7" fmla="*/ 12 h 39"/>
                <a:gd name="T8" fmla="*/ 5 w 37"/>
                <a:gd name="T9" fmla="*/ 6 h 39"/>
                <a:gd name="T10" fmla="*/ 11 w 37"/>
                <a:gd name="T11" fmla="*/ 2 h 39"/>
                <a:gd name="T12" fmla="*/ 18 w 37"/>
                <a:gd name="T13" fmla="*/ 0 h 39"/>
                <a:gd name="T14" fmla="*/ 26 w 37"/>
                <a:gd name="T15" fmla="*/ 2 h 39"/>
                <a:gd name="T16" fmla="*/ 32 w 37"/>
                <a:gd name="T17" fmla="*/ 6 h 39"/>
                <a:gd name="T18" fmla="*/ 36 w 37"/>
                <a:gd name="T19" fmla="*/ 12 h 39"/>
                <a:gd name="T20" fmla="*/ 37 w 37"/>
                <a:gd name="T21" fmla="*/ 20 h 39"/>
                <a:gd name="T22" fmla="*/ 36 w 37"/>
                <a:gd name="T23" fmla="*/ 27 h 39"/>
                <a:gd name="T24" fmla="*/ 32 w 37"/>
                <a:gd name="T25" fmla="*/ 33 h 39"/>
                <a:gd name="T26" fmla="*/ 26 w 37"/>
                <a:gd name="T27" fmla="*/ 38 h 39"/>
                <a:gd name="T28" fmla="*/ 18 w 37"/>
                <a:gd name="T29" fmla="*/ 39 h 39"/>
                <a:gd name="T30" fmla="*/ 11 w 37"/>
                <a:gd name="T31" fmla="*/ 38 h 39"/>
                <a:gd name="T32" fmla="*/ 5 w 37"/>
                <a:gd name="T33" fmla="*/ 33 h 39"/>
                <a:gd name="T34" fmla="*/ 12 w 37"/>
                <a:gd name="T35" fmla="*/ 35 h 39"/>
                <a:gd name="T36" fmla="*/ 18 w 37"/>
                <a:gd name="T37" fmla="*/ 36 h 39"/>
                <a:gd name="T38" fmla="*/ 25 w 37"/>
                <a:gd name="T39" fmla="*/ 35 h 39"/>
                <a:gd name="T40" fmla="*/ 30 w 37"/>
                <a:gd name="T41" fmla="*/ 31 h 39"/>
                <a:gd name="T42" fmla="*/ 33 w 37"/>
                <a:gd name="T43" fmla="*/ 26 h 39"/>
                <a:gd name="T44" fmla="*/ 34 w 37"/>
                <a:gd name="T45" fmla="*/ 20 h 39"/>
                <a:gd name="T46" fmla="*/ 33 w 37"/>
                <a:gd name="T47" fmla="*/ 13 h 39"/>
                <a:gd name="T48" fmla="*/ 30 w 37"/>
                <a:gd name="T49" fmla="*/ 8 h 39"/>
                <a:gd name="T50" fmla="*/ 25 w 37"/>
                <a:gd name="T51" fmla="*/ 5 h 39"/>
                <a:gd name="T52" fmla="*/ 18 w 37"/>
                <a:gd name="T53" fmla="*/ 3 h 39"/>
                <a:gd name="T54" fmla="*/ 12 w 37"/>
                <a:gd name="T55" fmla="*/ 5 h 39"/>
                <a:gd name="T56" fmla="*/ 7 w 37"/>
                <a:gd name="T57" fmla="*/ 8 h 39"/>
                <a:gd name="T58" fmla="*/ 4 w 37"/>
                <a:gd name="T59" fmla="*/ 13 h 39"/>
                <a:gd name="T60" fmla="*/ 3 w 37"/>
                <a:gd name="T61" fmla="*/ 20 h 39"/>
                <a:gd name="T62" fmla="*/ 5 w 37"/>
                <a:gd name="T63" fmla="*/ 29 h 39"/>
                <a:gd name="T64" fmla="*/ 12 w 37"/>
                <a:gd name="T65" fmla="*/ 35 h 39"/>
                <a:gd name="T66" fmla="*/ 11 w 37"/>
                <a:gd name="T67" fmla="*/ 8 h 39"/>
                <a:gd name="T68" fmla="*/ 15 w 37"/>
                <a:gd name="T69" fmla="*/ 7 h 39"/>
                <a:gd name="T70" fmla="*/ 18 w 37"/>
                <a:gd name="T71" fmla="*/ 7 h 39"/>
                <a:gd name="T72" fmla="*/ 25 w 37"/>
                <a:gd name="T73" fmla="*/ 9 h 39"/>
                <a:gd name="T74" fmla="*/ 27 w 37"/>
                <a:gd name="T75" fmla="*/ 14 h 39"/>
                <a:gd name="T76" fmla="*/ 27 w 37"/>
                <a:gd name="T77" fmla="*/ 17 h 39"/>
                <a:gd name="T78" fmla="*/ 25 w 37"/>
                <a:gd name="T79" fmla="*/ 19 h 39"/>
                <a:gd name="T80" fmla="*/ 24 w 37"/>
                <a:gd name="T81" fmla="*/ 21 h 39"/>
                <a:gd name="T82" fmla="*/ 22 w 37"/>
                <a:gd name="T83" fmla="*/ 21 h 39"/>
                <a:gd name="T84" fmla="*/ 22 w 37"/>
                <a:gd name="T85" fmla="*/ 21 h 39"/>
                <a:gd name="T86" fmla="*/ 28 w 37"/>
                <a:gd name="T87" fmla="*/ 31 h 39"/>
                <a:gd name="T88" fmla="*/ 27 w 37"/>
                <a:gd name="T89" fmla="*/ 31 h 39"/>
                <a:gd name="T90" fmla="*/ 26 w 37"/>
                <a:gd name="T91" fmla="*/ 31 h 39"/>
                <a:gd name="T92" fmla="*/ 24 w 37"/>
                <a:gd name="T93" fmla="*/ 31 h 39"/>
                <a:gd name="T94" fmla="*/ 23 w 37"/>
                <a:gd name="T95" fmla="*/ 30 h 39"/>
                <a:gd name="T96" fmla="*/ 18 w 37"/>
                <a:gd name="T97" fmla="*/ 22 h 39"/>
                <a:gd name="T98" fmla="*/ 15 w 37"/>
                <a:gd name="T99" fmla="*/ 22 h 39"/>
                <a:gd name="T100" fmla="*/ 15 w 37"/>
                <a:gd name="T101" fmla="*/ 31 h 39"/>
                <a:gd name="T102" fmla="*/ 11 w 37"/>
                <a:gd name="T103" fmla="*/ 31 h 39"/>
                <a:gd name="T104" fmla="*/ 11 w 37"/>
                <a:gd name="T105" fmla="*/ 8 h 39"/>
                <a:gd name="T106" fmla="*/ 19 w 37"/>
                <a:gd name="T107" fmla="*/ 19 h 39"/>
                <a:gd name="T108" fmla="*/ 23 w 37"/>
                <a:gd name="T109" fmla="*/ 14 h 39"/>
                <a:gd name="T110" fmla="*/ 22 w 37"/>
                <a:gd name="T111" fmla="*/ 12 h 39"/>
                <a:gd name="T112" fmla="*/ 18 w 37"/>
                <a:gd name="T113" fmla="*/ 11 h 39"/>
                <a:gd name="T114" fmla="*/ 16 w 37"/>
                <a:gd name="T115" fmla="*/ 11 h 39"/>
                <a:gd name="T116" fmla="*/ 15 w 37"/>
                <a:gd name="T117" fmla="*/ 11 h 39"/>
                <a:gd name="T118" fmla="*/ 15 w 37"/>
                <a:gd name="T119" fmla="*/ 11 h 39"/>
                <a:gd name="T120" fmla="*/ 15 w 37"/>
                <a:gd name="T121" fmla="*/ 19 h 39"/>
                <a:gd name="T122" fmla="*/ 19 w 37"/>
                <a:gd name="T123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7" h="39">
                  <a:moveTo>
                    <a:pt x="5" y="33"/>
                  </a:moveTo>
                  <a:cubicBezTo>
                    <a:pt x="3" y="32"/>
                    <a:pt x="2" y="30"/>
                    <a:pt x="1" y="27"/>
                  </a:cubicBezTo>
                  <a:cubicBezTo>
                    <a:pt x="0" y="25"/>
                    <a:pt x="0" y="22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2" y="10"/>
                    <a:pt x="3" y="8"/>
                    <a:pt x="5" y="6"/>
                  </a:cubicBezTo>
                  <a:cubicBezTo>
                    <a:pt x="6" y="4"/>
                    <a:pt x="8" y="3"/>
                    <a:pt x="11" y="2"/>
                  </a:cubicBezTo>
                  <a:cubicBezTo>
                    <a:pt x="13" y="1"/>
                    <a:pt x="15" y="0"/>
                    <a:pt x="18" y="0"/>
                  </a:cubicBezTo>
                  <a:cubicBezTo>
                    <a:pt x="21" y="0"/>
                    <a:pt x="24" y="1"/>
                    <a:pt x="26" y="2"/>
                  </a:cubicBezTo>
                  <a:cubicBezTo>
                    <a:pt x="29" y="3"/>
                    <a:pt x="30" y="4"/>
                    <a:pt x="32" y="6"/>
                  </a:cubicBezTo>
                  <a:cubicBezTo>
                    <a:pt x="34" y="8"/>
                    <a:pt x="35" y="10"/>
                    <a:pt x="36" y="12"/>
                  </a:cubicBezTo>
                  <a:cubicBezTo>
                    <a:pt x="37" y="14"/>
                    <a:pt x="37" y="17"/>
                    <a:pt x="37" y="20"/>
                  </a:cubicBezTo>
                  <a:cubicBezTo>
                    <a:pt x="37" y="22"/>
                    <a:pt x="37" y="25"/>
                    <a:pt x="36" y="27"/>
                  </a:cubicBezTo>
                  <a:cubicBezTo>
                    <a:pt x="35" y="30"/>
                    <a:pt x="34" y="32"/>
                    <a:pt x="32" y="33"/>
                  </a:cubicBezTo>
                  <a:cubicBezTo>
                    <a:pt x="30" y="35"/>
                    <a:pt x="28" y="37"/>
                    <a:pt x="26" y="38"/>
                  </a:cubicBezTo>
                  <a:cubicBezTo>
                    <a:pt x="24" y="39"/>
                    <a:pt x="21" y="39"/>
                    <a:pt x="18" y="39"/>
                  </a:cubicBezTo>
                  <a:cubicBezTo>
                    <a:pt x="15" y="39"/>
                    <a:pt x="13" y="39"/>
                    <a:pt x="11" y="38"/>
                  </a:cubicBezTo>
                  <a:cubicBezTo>
                    <a:pt x="8" y="37"/>
                    <a:pt x="6" y="35"/>
                    <a:pt x="5" y="33"/>
                  </a:cubicBezTo>
                  <a:close/>
                  <a:moveTo>
                    <a:pt x="12" y="35"/>
                  </a:moveTo>
                  <a:cubicBezTo>
                    <a:pt x="14" y="36"/>
                    <a:pt x="16" y="36"/>
                    <a:pt x="18" y="36"/>
                  </a:cubicBezTo>
                  <a:cubicBezTo>
                    <a:pt x="21" y="36"/>
                    <a:pt x="23" y="36"/>
                    <a:pt x="25" y="35"/>
                  </a:cubicBezTo>
                  <a:cubicBezTo>
                    <a:pt x="27" y="34"/>
                    <a:pt x="28" y="33"/>
                    <a:pt x="30" y="31"/>
                  </a:cubicBezTo>
                  <a:cubicBezTo>
                    <a:pt x="31" y="30"/>
                    <a:pt x="32" y="28"/>
                    <a:pt x="33" y="26"/>
                  </a:cubicBezTo>
                  <a:cubicBezTo>
                    <a:pt x="33" y="24"/>
                    <a:pt x="34" y="22"/>
                    <a:pt x="34" y="20"/>
                  </a:cubicBezTo>
                  <a:cubicBezTo>
                    <a:pt x="34" y="17"/>
                    <a:pt x="33" y="15"/>
                    <a:pt x="33" y="13"/>
                  </a:cubicBezTo>
                  <a:cubicBezTo>
                    <a:pt x="32" y="11"/>
                    <a:pt x="31" y="10"/>
                    <a:pt x="30" y="8"/>
                  </a:cubicBezTo>
                  <a:cubicBezTo>
                    <a:pt x="28" y="7"/>
                    <a:pt x="27" y="5"/>
                    <a:pt x="25" y="5"/>
                  </a:cubicBezTo>
                  <a:cubicBezTo>
                    <a:pt x="23" y="4"/>
                    <a:pt x="21" y="3"/>
                    <a:pt x="18" y="3"/>
                  </a:cubicBezTo>
                  <a:cubicBezTo>
                    <a:pt x="16" y="3"/>
                    <a:pt x="14" y="4"/>
                    <a:pt x="12" y="5"/>
                  </a:cubicBezTo>
                  <a:cubicBezTo>
                    <a:pt x="10" y="5"/>
                    <a:pt x="9" y="7"/>
                    <a:pt x="7" y="8"/>
                  </a:cubicBezTo>
                  <a:cubicBezTo>
                    <a:pt x="6" y="10"/>
                    <a:pt x="5" y="11"/>
                    <a:pt x="4" y="13"/>
                  </a:cubicBezTo>
                  <a:cubicBezTo>
                    <a:pt x="4" y="15"/>
                    <a:pt x="3" y="17"/>
                    <a:pt x="3" y="20"/>
                  </a:cubicBezTo>
                  <a:cubicBezTo>
                    <a:pt x="3" y="23"/>
                    <a:pt x="4" y="26"/>
                    <a:pt x="5" y="29"/>
                  </a:cubicBezTo>
                  <a:cubicBezTo>
                    <a:pt x="7" y="31"/>
                    <a:pt x="9" y="33"/>
                    <a:pt x="12" y="35"/>
                  </a:cubicBezTo>
                  <a:close/>
                  <a:moveTo>
                    <a:pt x="11" y="8"/>
                  </a:moveTo>
                  <a:cubicBezTo>
                    <a:pt x="13" y="8"/>
                    <a:pt x="14" y="7"/>
                    <a:pt x="15" y="7"/>
                  </a:cubicBezTo>
                  <a:cubicBezTo>
                    <a:pt x="16" y="7"/>
                    <a:pt x="17" y="7"/>
                    <a:pt x="18" y="7"/>
                  </a:cubicBezTo>
                  <a:cubicBezTo>
                    <a:pt x="21" y="7"/>
                    <a:pt x="23" y="8"/>
                    <a:pt x="25" y="9"/>
                  </a:cubicBezTo>
                  <a:cubicBezTo>
                    <a:pt x="26" y="11"/>
                    <a:pt x="27" y="12"/>
                    <a:pt x="27" y="14"/>
                  </a:cubicBezTo>
                  <a:cubicBezTo>
                    <a:pt x="27" y="15"/>
                    <a:pt x="27" y="16"/>
                    <a:pt x="27" y="17"/>
                  </a:cubicBezTo>
                  <a:cubicBezTo>
                    <a:pt x="26" y="18"/>
                    <a:pt x="26" y="18"/>
                    <a:pt x="25" y="19"/>
                  </a:cubicBezTo>
                  <a:cubicBezTo>
                    <a:pt x="25" y="20"/>
                    <a:pt x="24" y="20"/>
                    <a:pt x="24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5" y="31"/>
                    <a:pt x="24" y="31"/>
                    <a:pt x="24" y="31"/>
                  </a:cubicBezTo>
                  <a:cubicBezTo>
                    <a:pt x="23" y="31"/>
                    <a:pt x="23" y="30"/>
                    <a:pt x="23" y="30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1"/>
                    <a:pt x="11" y="31"/>
                    <a:pt x="11" y="31"/>
                  </a:cubicBezTo>
                  <a:lnTo>
                    <a:pt x="11" y="8"/>
                  </a:lnTo>
                  <a:close/>
                  <a:moveTo>
                    <a:pt x="19" y="19"/>
                  </a:moveTo>
                  <a:cubicBezTo>
                    <a:pt x="22" y="19"/>
                    <a:pt x="23" y="17"/>
                    <a:pt x="23" y="14"/>
                  </a:cubicBezTo>
                  <a:cubicBezTo>
                    <a:pt x="23" y="13"/>
                    <a:pt x="23" y="12"/>
                    <a:pt x="22" y="12"/>
                  </a:cubicBezTo>
                  <a:cubicBezTo>
                    <a:pt x="21" y="11"/>
                    <a:pt x="20" y="11"/>
                    <a:pt x="18" y="11"/>
                  </a:cubicBezTo>
                  <a:cubicBezTo>
                    <a:pt x="17" y="11"/>
                    <a:pt x="17" y="11"/>
                    <a:pt x="16" y="11"/>
                  </a:cubicBezTo>
                  <a:cubicBezTo>
                    <a:pt x="16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9"/>
                    <a:pt x="15" y="19"/>
                    <a:pt x="15" y="19"/>
                  </a:cubicBezTo>
                  <a:lnTo>
                    <a:pt x="19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MSIPCMContentMarking" descr="{&quot;HashCode&quot;:-356254672,&quot;Placement&quot;:&quot;Footer&quot;}">
            <a:extLst>
              <a:ext uri="{FF2B5EF4-FFF2-40B4-BE49-F238E27FC236}">
                <a16:creationId xmlns:a16="http://schemas.microsoft.com/office/drawing/2014/main" id="{38FEFF3E-A417-4CF8-99D2-41B3EFF36C8C}"/>
              </a:ext>
            </a:extLst>
          </p:cNvPr>
          <p:cNvSpPr txBox="1"/>
          <p:nvPr userDrawn="1"/>
        </p:nvSpPr>
        <p:spPr>
          <a:xfrm>
            <a:off x="0" y="6629836"/>
            <a:ext cx="709159" cy="22816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noAutofit/>
          </a:bodyPr>
          <a:lstStyle/>
          <a:p>
            <a:pPr algn="l" defTabSz="456758" fontAlgn="base">
              <a:spcBef>
                <a:spcPts val="0"/>
              </a:spcBef>
              <a:spcAft>
                <a:spcPts val="0"/>
              </a:spcAft>
            </a:pPr>
            <a:r>
              <a:rPr lang="en-US" sz="800" b="0" i="0">
                <a:solidFill>
                  <a:srgbClr val="414141"/>
                </a:solidFill>
                <a:latin typeface="Calibri" panose="020F0502020204030204" pitchFamily="34" charset="0"/>
                <a:ea typeface="Open Sans" charset="0"/>
                <a:cs typeface="Open Sans" charset="0"/>
              </a:rPr>
              <a:t>Proprietary</a:t>
            </a:r>
            <a:endParaRPr lang="en-US" sz="800" b="0" i="0" dirty="0" err="1">
              <a:solidFill>
                <a:srgbClr val="414141"/>
              </a:solidFill>
              <a:latin typeface="Calibri" panose="020F0502020204030204" pitchFamily="34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458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1" r:id="rId9"/>
    <p:sldLayoutId id="2147483662" r:id="rId10"/>
    <p:sldLayoutId id="2147483678" r:id="rId11"/>
    <p:sldLayoutId id="2147483676" r:id="rId12"/>
    <p:sldLayoutId id="2147483679" r:id="rId13"/>
    <p:sldLayoutId id="2147483677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82" r:id="rId22"/>
    <p:sldLayoutId id="2147483680" r:id="rId23"/>
    <p:sldLayoutId id="2147483681" r:id="rId24"/>
    <p:sldLayoutId id="2147483672" r:id="rId25"/>
    <p:sldLayoutId id="2147483659" r:id="rId26"/>
    <p:sldLayoutId id="2147483683" r:id="rId2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2400" b="0" i="0" kern="1200">
          <a:solidFill>
            <a:schemeClr val="accent2"/>
          </a:solidFill>
          <a:latin typeface="Open Sans" charset="0"/>
          <a:ea typeface="Open Sans" charset="0"/>
          <a:cs typeface="Open Sans" charset="0"/>
        </a:defRPr>
      </a:lvl1pPr>
    </p:titleStyle>
    <p:bodyStyle>
      <a:lvl1pPr marL="0" indent="0" algn="l" defTabSz="685983" rtl="0" eaLnBrk="1" latinLnBrk="0" hangingPunct="1">
        <a:spcBef>
          <a:spcPts val="600"/>
        </a:spcBef>
        <a:spcAft>
          <a:spcPts val="0"/>
        </a:spcAft>
        <a:buClrTx/>
        <a:buFontTx/>
        <a:buNone/>
        <a:tabLst>
          <a:tab pos="901544" algn="l"/>
        </a:tabLst>
        <a:defRPr sz="1400" b="0" i="0" kern="1200">
          <a:solidFill>
            <a:schemeClr val="tx2"/>
          </a:solidFill>
          <a:latin typeface="Open Sans" charset="0"/>
          <a:ea typeface="Open Sans" charset="0"/>
          <a:cs typeface="Open Sans" charset="0"/>
        </a:defRPr>
      </a:lvl1pPr>
      <a:lvl2pPr marL="150059" indent="-150059" algn="l" defTabSz="685983" rtl="0" eaLnBrk="1" latinLnBrk="0" hangingPunct="1">
        <a:spcBef>
          <a:spcPts val="1200"/>
        </a:spcBef>
        <a:spcAft>
          <a:spcPts val="0"/>
        </a:spcAft>
        <a:buClrTx/>
        <a:buFont typeface="Arial" pitchFamily="34" charset="0"/>
        <a:buChar char="•"/>
        <a:tabLst>
          <a:tab pos="901544" algn="l"/>
        </a:tabLst>
        <a:defRPr sz="1400" b="0" i="0" kern="1200">
          <a:solidFill>
            <a:schemeClr val="tx2"/>
          </a:solidFill>
          <a:latin typeface="Open Sans" charset="0"/>
          <a:ea typeface="Open Sans" charset="0"/>
          <a:cs typeface="Open Sans" charset="0"/>
        </a:defRPr>
      </a:lvl2pPr>
      <a:lvl3pPr marL="298927" indent="-150059" algn="l" defTabSz="685983" rtl="0" eaLnBrk="1" latinLnBrk="0" hangingPunct="1">
        <a:spcBef>
          <a:spcPts val="300"/>
        </a:spcBef>
        <a:spcAft>
          <a:spcPts val="0"/>
        </a:spcAft>
        <a:buClrTx/>
        <a:buFont typeface="Lucida Grande"/>
        <a:buChar char="-"/>
        <a:tabLst>
          <a:tab pos="901544" algn="l"/>
        </a:tabLst>
        <a:defRPr sz="1400" b="0" i="0" kern="1200">
          <a:solidFill>
            <a:schemeClr val="tx2"/>
          </a:solidFill>
          <a:latin typeface="Open Sans" charset="0"/>
          <a:ea typeface="Open Sans" charset="0"/>
          <a:cs typeface="Open Sans" charset="0"/>
        </a:defRPr>
      </a:lvl3pPr>
      <a:lvl4pPr marL="466849" indent="-150059" algn="l" defTabSz="685983" rtl="0" eaLnBrk="1" latinLnBrk="0" hangingPunct="1">
        <a:spcBef>
          <a:spcPts val="300"/>
        </a:spcBef>
        <a:spcAft>
          <a:spcPts val="0"/>
        </a:spcAft>
        <a:buClrTx/>
        <a:buFont typeface="Arial" pitchFamily="34" charset="0"/>
        <a:buChar char="•"/>
        <a:tabLst>
          <a:tab pos="901544" algn="l"/>
        </a:tabLst>
        <a:defRPr sz="1400" b="0" i="0" kern="1200">
          <a:solidFill>
            <a:schemeClr val="tx2"/>
          </a:solidFill>
          <a:latin typeface="Open Sans" charset="0"/>
          <a:ea typeface="Open Sans" charset="0"/>
          <a:cs typeface="Open Sans" charset="0"/>
        </a:defRPr>
      </a:lvl4pPr>
      <a:lvl5pPr marL="604999" indent="-136959" algn="l" defTabSz="685983" rtl="0" eaLnBrk="1" latinLnBrk="0" hangingPunct="1">
        <a:spcBef>
          <a:spcPts val="300"/>
        </a:spcBef>
        <a:spcAft>
          <a:spcPts val="0"/>
        </a:spcAft>
        <a:buClrTx/>
        <a:buFont typeface="Lucida Grande"/>
        <a:buChar char="-"/>
        <a:tabLst>
          <a:tab pos="901544" algn="l"/>
        </a:tabLst>
        <a:defRPr sz="1400" b="0" i="0" kern="1200">
          <a:solidFill>
            <a:schemeClr val="tx2"/>
          </a:solidFill>
          <a:latin typeface="Open Sans" charset="0"/>
          <a:ea typeface="Open Sans" charset="0"/>
          <a:cs typeface="Open Sans" charset="0"/>
        </a:defRPr>
      </a:lvl5pPr>
      <a:lvl6pPr marL="1886453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emf"/><Relationship Id="rId4" Type="http://schemas.openxmlformats.org/officeDocument/2006/relationships/package" Target="../embeddings/Microsoft_Excel_Worksheet.xlsx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emf"/><Relationship Id="rId4" Type="http://schemas.openxmlformats.org/officeDocument/2006/relationships/package" Target="../embeddings/Microsoft_Excel_Worksheet1.xlsx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etnacareers.com/diversity-inclusion" TargetMode="Externa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"/>
          <p:cNvSpPr>
            <a:spLocks noGrp="1"/>
          </p:cNvSpPr>
          <p:nvPr>
            <p:ph type="ctrTitle"/>
          </p:nvPr>
        </p:nvSpPr>
        <p:spPr>
          <a:xfrm>
            <a:off x="1198880" y="5445759"/>
            <a:ext cx="6664960" cy="833121"/>
          </a:xfrm>
        </p:spPr>
        <p:txBody>
          <a:bodyPr/>
          <a:lstStyle/>
          <a:p>
            <a:r>
              <a:rPr lang="en-US" dirty="0"/>
              <a:t>Aetna</a:t>
            </a:r>
            <a:br>
              <a:rPr lang="en-US" sz="3200" dirty="0"/>
            </a:br>
            <a:r>
              <a:rPr lang="en-US" sz="3200" dirty="0"/>
              <a:t>The Search for Diverse Talent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54399" y="6173393"/>
            <a:ext cx="1772111" cy="431800"/>
          </a:xfrm>
        </p:spPr>
        <p:txBody>
          <a:bodyPr/>
          <a:lstStyle/>
          <a:p>
            <a:pPr lvl="0"/>
            <a:r>
              <a:rPr lang="en-US" dirty="0"/>
              <a:t>Mary Lipscomb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November 2018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D981AA0-8760-493A-BD49-6F631485B9A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6406" b="6406"/>
          <a:stretch>
            <a:fillRect/>
          </a:stretch>
        </p:blipFill>
        <p:spPr>
          <a:xfrm>
            <a:off x="0" y="0"/>
            <a:ext cx="91440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1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Alerts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4DA127B-866B-428F-8012-0CBD16D21B4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317500" y="1248322"/>
            <a:ext cx="8521700" cy="49905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A7BFBC-1986-4931-AA23-08E96CA03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248322"/>
            <a:ext cx="8534400" cy="509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6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Behavioral Interviewing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1"/>
            <a:r>
              <a:rPr lang="en-US" b="1" dirty="0">
                <a:solidFill>
                  <a:srgbClr val="414141"/>
                </a:solidFill>
              </a:rPr>
              <a:t>Interviewing technique based on:</a:t>
            </a:r>
          </a:p>
          <a:p>
            <a:pPr lvl="2"/>
            <a:r>
              <a:rPr lang="en-US" dirty="0"/>
              <a:t>Idea that previous actions and behavior are best predictors of future success</a:t>
            </a:r>
          </a:p>
          <a:p>
            <a:pPr lvl="2"/>
            <a:r>
              <a:rPr lang="en-US" dirty="0"/>
              <a:t>Questions related to competencies/skills required for job</a:t>
            </a:r>
          </a:p>
          <a:p>
            <a:pPr lvl="2"/>
            <a:r>
              <a:rPr lang="en-US" dirty="0"/>
              <a:t>Questions focused on past behaviors that demonstrate required skills</a:t>
            </a:r>
          </a:p>
          <a:p>
            <a:pPr lvl="2"/>
            <a:endParaRPr lang="en-US" dirty="0"/>
          </a:p>
          <a:p>
            <a:pPr marL="0" lvl="2" indent="0">
              <a:buNone/>
            </a:pPr>
            <a:r>
              <a:rPr lang="en-US" b="1" dirty="0"/>
              <a:t>Traditional vs. Behavioral questions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4A150F0-2E28-4E03-BF0F-2E9DE4F46C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273928"/>
              </p:ext>
            </p:extLst>
          </p:nvPr>
        </p:nvGraphicFramePr>
        <p:xfrm>
          <a:off x="297456" y="3070315"/>
          <a:ext cx="8529044" cy="291283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264522">
                  <a:extLst>
                    <a:ext uri="{9D8B030D-6E8A-4147-A177-3AD203B41FA5}">
                      <a16:colId xmlns:a16="http://schemas.microsoft.com/office/drawing/2014/main" val="1482758733"/>
                    </a:ext>
                  </a:extLst>
                </a:gridCol>
                <a:gridCol w="4264522">
                  <a:extLst>
                    <a:ext uri="{9D8B030D-6E8A-4147-A177-3AD203B41FA5}">
                      <a16:colId xmlns:a16="http://schemas.microsoft.com/office/drawing/2014/main" val="1742798871"/>
                    </a:ext>
                  </a:extLst>
                </a:gridCol>
              </a:tblGrid>
              <a:tr h="75057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Traditional Interview Questions (Hypothetical)</a:t>
                      </a:r>
                    </a:p>
                  </a:txBody>
                  <a:tcPr anchor="ctr">
                    <a:solidFill>
                      <a:srgbClr val="7D3F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Behavioral Interview Questions (Specific)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9898604"/>
                  </a:ext>
                </a:extLst>
              </a:tr>
              <a:tr h="894732">
                <a:tc>
                  <a:txBody>
                    <a:bodyPr/>
                    <a:lstStyle/>
                    <a:p>
                      <a:r>
                        <a:rPr lang="en-US" sz="1400" dirty="0"/>
                        <a:t>How would you deal with an angry customer?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Give me a specific example of a time when you had to address an angry customer. What was the problem and how did you resolve it?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9802123"/>
                  </a:ext>
                </a:extLst>
              </a:tr>
              <a:tr h="633768">
                <a:tc>
                  <a:txBody>
                    <a:bodyPr/>
                    <a:lstStyle/>
                    <a:p>
                      <a:r>
                        <a:rPr lang="en-US" sz="1400" dirty="0"/>
                        <a:t>How would you work together on a project with more than two or three people?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Describe a recent situation where you had to work with several people to complete a task.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6665893"/>
                  </a:ext>
                </a:extLst>
              </a:tr>
              <a:tr h="633768">
                <a:tc>
                  <a:txBody>
                    <a:bodyPr/>
                    <a:lstStyle/>
                    <a:p>
                      <a:r>
                        <a:rPr lang="en-US" sz="1400" dirty="0"/>
                        <a:t>What do you do to meet deadlines?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Tell me about a time in the last 6 months when you had too much to do to meet your deadlines.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5339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751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320040"/>
            <a:ext cx="8509000" cy="731520"/>
          </a:xfrm>
        </p:spPr>
        <p:txBody>
          <a:bodyPr/>
          <a:lstStyle/>
          <a:p>
            <a:r>
              <a:rPr lang="en-US" dirty="0"/>
              <a:t>Use the STAR technique to narrate an experience </a:t>
            </a:r>
          </a:p>
        </p:txBody>
      </p:sp>
      <p:grpSp>
        <p:nvGrpSpPr>
          <p:cNvPr id="5" name="Group 17">
            <a:extLst>
              <a:ext uri="{FF2B5EF4-FFF2-40B4-BE49-F238E27FC236}">
                <a16:creationId xmlns:a16="http://schemas.microsoft.com/office/drawing/2014/main" id="{819FC9A9-ACBE-4B67-A968-684029C3DD50}"/>
              </a:ext>
            </a:extLst>
          </p:cNvPr>
          <p:cNvGrpSpPr>
            <a:grpSpLocks/>
          </p:cNvGrpSpPr>
          <p:nvPr/>
        </p:nvGrpSpPr>
        <p:grpSpPr bwMode="auto">
          <a:xfrm>
            <a:off x="247650" y="1247775"/>
            <a:ext cx="8667749" cy="4629150"/>
            <a:chOff x="465660" y="1819275"/>
            <a:chExt cx="7822688" cy="4056870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D6E15BFB-A46A-45F8-A4C4-12323AD817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84"/>
            <a:stretch>
              <a:fillRect/>
            </a:stretch>
          </p:blipFill>
          <p:spPr bwMode="auto">
            <a:xfrm>
              <a:off x="465660" y="1819275"/>
              <a:ext cx="7822688" cy="4056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BF6ADC-EBF1-49AC-8B55-5616B20AABD8}"/>
                </a:ext>
              </a:extLst>
            </p:cNvPr>
            <p:cNvSpPr txBox="1"/>
            <p:nvPr/>
          </p:nvSpPr>
          <p:spPr>
            <a:xfrm>
              <a:off x="4911536" y="5461677"/>
              <a:ext cx="625292" cy="2967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endParaRPr lang="en-US" sz="16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glow rad="63500">
                    <a:schemeClr val="bg2">
                      <a:lumMod val="95000"/>
                      <a:alpha val="8000"/>
                    </a:schemeClr>
                  </a:glow>
                </a:effectLst>
                <a:latin typeface="Gill Sans MT" panose="020B0502020104020203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510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25C8D6B9-F464-48CA-9ED0-0250B538A8A3}"/>
              </a:ext>
            </a:extLst>
          </p:cNvPr>
          <p:cNvSpPr txBox="1">
            <a:spLocks/>
          </p:cNvSpPr>
          <p:nvPr/>
        </p:nvSpPr>
        <p:spPr>
          <a:xfrm>
            <a:off x="354399" y="6173393"/>
            <a:ext cx="2617401" cy="431800"/>
          </a:xfrm>
          <a:prstGeom prst="rect">
            <a:avLst/>
          </a:prstGeom>
        </p:spPr>
        <p:txBody>
          <a:bodyPr/>
          <a:lstStyle>
            <a:lvl1pPr marL="0" indent="0" algn="l" defTabSz="685983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901544" algn="l"/>
              </a:tabLst>
              <a:defRPr sz="1400" b="0" i="0" kern="120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150059" indent="-150059" algn="l" defTabSz="685983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901544" algn="l"/>
              </a:tabLst>
              <a:defRPr sz="1400" b="0" i="0" kern="120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298927" indent="-150059" algn="l" defTabSz="685983" rtl="0" eaLnBrk="1" latinLnBrk="0" hangingPunct="1">
              <a:spcBef>
                <a:spcPts val="300"/>
              </a:spcBef>
              <a:spcAft>
                <a:spcPts val="0"/>
              </a:spcAft>
              <a:buClrTx/>
              <a:buFont typeface="Lucida Grande"/>
              <a:buChar char="-"/>
              <a:tabLst>
                <a:tab pos="901544" algn="l"/>
              </a:tabLst>
              <a:defRPr sz="1400" b="0" i="0" kern="120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466849" indent="-150059" algn="l" defTabSz="685983" rtl="0" eaLnBrk="1" latinLnBrk="0" hangingPunct="1">
              <a:spcBef>
                <a:spcPts val="3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901544" algn="l"/>
              </a:tabLst>
              <a:defRPr sz="1400" b="0" i="0" kern="120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604999" indent="-136959" algn="l" defTabSz="685983" rtl="0" eaLnBrk="1" latinLnBrk="0" hangingPunct="1">
              <a:spcBef>
                <a:spcPts val="300"/>
              </a:spcBef>
              <a:spcAft>
                <a:spcPts val="0"/>
              </a:spcAft>
              <a:buClrTx/>
              <a:buFont typeface="Lucida Grande"/>
              <a:buChar char="-"/>
              <a:tabLst>
                <a:tab pos="901544" algn="l"/>
              </a:tabLst>
              <a:defRPr sz="1400" b="0" i="0" kern="120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1886453" indent="-171496" algn="l" defTabSz="6859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444" indent="-171496" algn="l" defTabSz="6859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436" indent="-171496" algn="l" defTabSz="6859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427" indent="-171496" algn="l" defTabSz="6859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9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Aetna Overview</a:t>
            </a:r>
          </a:p>
          <a:p>
            <a:r>
              <a:rPr lang="en-US" dirty="0"/>
              <a:t>Honoring the Power of the Human Spirit for People with Disabilities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Join Us To Help Transform Health</a:t>
            </a:r>
          </a:p>
          <a:p>
            <a:r>
              <a:rPr lang="en-US" dirty="0"/>
              <a:t>Opportunities &amp; High Volume Hiring Locations</a:t>
            </a:r>
          </a:p>
          <a:p>
            <a:r>
              <a:rPr lang="en-US" dirty="0"/>
              <a:t>How You Can Help</a:t>
            </a:r>
          </a:p>
          <a:p>
            <a:r>
              <a:rPr lang="en-US" dirty="0"/>
              <a:t>How to Apply</a:t>
            </a:r>
          </a:p>
          <a:p>
            <a:pPr marL="0" lvl="1" indent="0">
              <a:buNone/>
            </a:pPr>
            <a:r>
              <a:rPr lang="en-US" dirty="0"/>
              <a:t>Behavioral Interviewing Preparation</a:t>
            </a:r>
          </a:p>
          <a:p>
            <a:pPr marL="0" lvl="1" indent="0">
              <a:buNone/>
            </a:pPr>
            <a:r>
              <a:rPr lang="en-US" dirty="0"/>
              <a:t>Q&amp;A </a:t>
            </a:r>
          </a:p>
        </p:txBody>
      </p:sp>
    </p:spTree>
    <p:extLst>
      <p:ext uri="{BB962C8B-B14F-4D97-AF65-F5344CB8AC3E}">
        <p14:creationId xmlns:p14="http://schemas.microsoft.com/office/powerpoint/2010/main" val="97159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18087" y="0"/>
            <a:ext cx="266268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5" rIns="68568" bIns="34285" rtlCol="0" anchor="ctr"/>
          <a:lstStyle/>
          <a:p>
            <a:pPr algn="ctr" defTabSz="685674"/>
            <a:endParaRPr lang="en-US" sz="100" b="1" dirty="0">
              <a:solidFill>
                <a:srgbClr val="FFFFFF"/>
              </a:solidFill>
              <a:latin typeface="Open Sans Bold"/>
              <a:cs typeface="Open Sans Bold"/>
            </a:endParaRPr>
          </a:p>
          <a:p>
            <a:pPr algn="ctr" defTabSz="685674"/>
            <a:endParaRPr lang="en-US" sz="3000" b="1" dirty="0">
              <a:solidFill>
                <a:srgbClr val="FFFFFF"/>
              </a:solidFill>
              <a:cs typeface="Open Sans Light"/>
            </a:endParaRPr>
          </a:p>
          <a:p>
            <a:pPr algn="ctr" defTabSz="685674"/>
            <a:r>
              <a:rPr lang="en-US" sz="3000" b="1" dirty="0">
                <a:solidFill>
                  <a:srgbClr val="FFFFFF"/>
                </a:solidFill>
                <a:cs typeface="Open Sans Light"/>
              </a:rPr>
              <a:t>About Us</a:t>
            </a:r>
          </a:p>
          <a:p>
            <a:pPr algn="ctr" defTabSz="685674"/>
            <a:endParaRPr lang="en-US" b="1" dirty="0">
              <a:solidFill>
                <a:srgbClr val="FFFFFF"/>
              </a:solidFill>
              <a:latin typeface="Open Sans Bold"/>
              <a:cs typeface="Open Sans Bold"/>
            </a:endParaRPr>
          </a:p>
          <a:p>
            <a:pPr algn="ctr" defTabSz="342503" fontAlgn="base"/>
            <a:r>
              <a:rPr lang="en-US" sz="2000" b="1" dirty="0">
                <a:solidFill>
                  <a:srgbClr val="FFFFFF"/>
                </a:solidFill>
                <a:cs typeface="Open Sans Light"/>
              </a:rPr>
              <a:t>Fortune #43 </a:t>
            </a:r>
          </a:p>
          <a:p>
            <a:pPr algn="ctr" defTabSz="342503" fontAlgn="base"/>
            <a:r>
              <a:rPr lang="en-US" sz="1400" dirty="0">
                <a:solidFill>
                  <a:srgbClr val="FFFFFF"/>
                </a:solidFill>
                <a:cs typeface="Open Sans Light"/>
              </a:rPr>
              <a:t>Fortune Magazine’s Top 100 Companies </a:t>
            </a:r>
          </a:p>
          <a:p>
            <a:pPr algn="ctr" defTabSz="342503" fontAlgn="base"/>
            <a:endParaRPr lang="en-US" sz="800" dirty="0">
              <a:solidFill>
                <a:srgbClr val="FFFFFF"/>
              </a:solidFill>
              <a:cs typeface="Open Sans Light"/>
            </a:endParaRPr>
          </a:p>
          <a:p>
            <a:pPr algn="ctr" defTabSz="342503" fontAlgn="base"/>
            <a:endParaRPr lang="en-US" sz="800" dirty="0">
              <a:solidFill>
                <a:srgbClr val="FFFFFF"/>
              </a:solidFill>
              <a:cs typeface="Open Sans Light"/>
            </a:endParaRPr>
          </a:p>
          <a:p>
            <a:pPr algn="ctr" defTabSz="342503" fontAlgn="base"/>
            <a:endParaRPr lang="en-US" sz="800" dirty="0">
              <a:solidFill>
                <a:srgbClr val="FFFFFF"/>
              </a:solidFill>
              <a:cs typeface="Open Sans Light"/>
            </a:endParaRPr>
          </a:p>
          <a:p>
            <a:pPr algn="ctr" defTabSz="342503" fontAlgn="base"/>
            <a:r>
              <a:rPr lang="en-US" sz="2000" b="1" dirty="0">
                <a:solidFill>
                  <a:srgbClr val="FFFFFF"/>
                </a:solidFill>
                <a:cs typeface="Open Sans Light"/>
              </a:rPr>
              <a:t>62 Billion</a:t>
            </a:r>
          </a:p>
          <a:p>
            <a:pPr algn="ctr" defTabSz="342503" fontAlgn="base"/>
            <a:r>
              <a:rPr lang="en-US" sz="1400" dirty="0">
                <a:solidFill>
                  <a:srgbClr val="FFFFFF"/>
                </a:solidFill>
                <a:cs typeface="Open Sans Light"/>
              </a:rPr>
              <a:t>Dollar Organization</a:t>
            </a:r>
          </a:p>
          <a:p>
            <a:pPr algn="ctr" defTabSz="342503" fontAlgn="base"/>
            <a:endParaRPr lang="en-US" sz="800" dirty="0">
              <a:solidFill>
                <a:srgbClr val="FFFFFF"/>
              </a:solidFill>
              <a:cs typeface="Open Sans Light"/>
            </a:endParaRPr>
          </a:p>
          <a:p>
            <a:pPr algn="ctr" defTabSz="342503" fontAlgn="base"/>
            <a:endParaRPr lang="en-US" sz="800" dirty="0">
              <a:solidFill>
                <a:srgbClr val="FFFFFF"/>
              </a:solidFill>
              <a:cs typeface="Open Sans Light"/>
            </a:endParaRPr>
          </a:p>
          <a:p>
            <a:pPr algn="ctr" defTabSz="342503" fontAlgn="base"/>
            <a:endParaRPr lang="en-US" sz="800" dirty="0">
              <a:solidFill>
                <a:srgbClr val="FFFFFF"/>
              </a:solidFill>
              <a:cs typeface="Open Sans Light"/>
            </a:endParaRPr>
          </a:p>
          <a:p>
            <a:pPr algn="ctr" defTabSz="342503" fontAlgn="base"/>
            <a:r>
              <a:rPr lang="en-US" sz="2000" b="1" dirty="0">
                <a:solidFill>
                  <a:srgbClr val="FFFFFF"/>
                </a:solidFill>
                <a:cs typeface="Open Sans Light"/>
              </a:rPr>
              <a:t>165 Years </a:t>
            </a:r>
          </a:p>
          <a:p>
            <a:pPr algn="ctr" defTabSz="342503" fontAlgn="base"/>
            <a:r>
              <a:rPr lang="en-US" sz="1400" dirty="0">
                <a:solidFill>
                  <a:srgbClr val="FFFFFF"/>
                </a:solidFill>
                <a:cs typeface="Open Sans Light"/>
              </a:rPr>
              <a:t>Aetna was founded in 1853</a:t>
            </a:r>
          </a:p>
          <a:p>
            <a:pPr algn="ctr" defTabSz="342503" fontAlgn="base"/>
            <a:endParaRPr lang="en-US" sz="800" b="1" dirty="0">
              <a:solidFill>
                <a:srgbClr val="FFFFFF"/>
              </a:solidFill>
              <a:cs typeface="Open Sans Light"/>
            </a:endParaRPr>
          </a:p>
          <a:p>
            <a:pPr algn="ctr" defTabSz="342503" fontAlgn="base"/>
            <a:endParaRPr lang="en-US" sz="800" b="1" dirty="0">
              <a:solidFill>
                <a:srgbClr val="FFFFFF"/>
              </a:solidFill>
              <a:cs typeface="Open Sans Light"/>
            </a:endParaRPr>
          </a:p>
          <a:p>
            <a:pPr algn="ctr" defTabSz="342503" fontAlgn="base"/>
            <a:endParaRPr lang="en-US" sz="800" b="1" dirty="0">
              <a:solidFill>
                <a:srgbClr val="FFFFFF"/>
              </a:solidFill>
              <a:cs typeface="Open Sans Light"/>
            </a:endParaRPr>
          </a:p>
          <a:p>
            <a:pPr algn="ctr" defTabSz="342503" fontAlgn="base"/>
            <a:endParaRPr lang="en-US" sz="800" b="1" dirty="0">
              <a:solidFill>
                <a:srgbClr val="FFFFFF"/>
              </a:solidFill>
              <a:cs typeface="Open Sans Light"/>
            </a:endParaRPr>
          </a:p>
          <a:p>
            <a:pPr algn="ctr" defTabSz="342503" fontAlgn="base"/>
            <a:r>
              <a:rPr lang="en-US" sz="2000" b="1" dirty="0">
                <a:solidFill>
                  <a:srgbClr val="FFFFFF"/>
                </a:solidFill>
                <a:cs typeface="Open Sans Light"/>
              </a:rPr>
              <a:t>50,000 + </a:t>
            </a:r>
          </a:p>
          <a:p>
            <a:pPr algn="ctr" defTabSz="342503" fontAlgn="base"/>
            <a:r>
              <a:rPr lang="en-US" sz="1400" dirty="0">
                <a:solidFill>
                  <a:srgbClr val="FFFFFF"/>
                </a:solidFill>
                <a:cs typeface="Open Sans Light"/>
              </a:rPr>
              <a:t>Worldwide Employees</a:t>
            </a:r>
          </a:p>
          <a:p>
            <a:pPr algn="ctr" defTabSz="342503" fontAlgn="base"/>
            <a:endParaRPr lang="en-US" sz="800" dirty="0">
              <a:solidFill>
                <a:srgbClr val="FFFFFF"/>
              </a:solidFill>
              <a:cs typeface="Open Sans Light"/>
            </a:endParaRPr>
          </a:p>
          <a:p>
            <a:pPr algn="ctr" defTabSz="342503" fontAlgn="base"/>
            <a:endParaRPr lang="en-US" sz="800" dirty="0">
              <a:solidFill>
                <a:srgbClr val="FFFFFF"/>
              </a:solidFill>
              <a:cs typeface="Open Sans Light"/>
            </a:endParaRPr>
          </a:p>
          <a:p>
            <a:pPr algn="ctr" defTabSz="342503" fontAlgn="base"/>
            <a:endParaRPr lang="en-US" sz="800" dirty="0">
              <a:solidFill>
                <a:srgbClr val="FFFFFF"/>
              </a:solidFill>
              <a:cs typeface="Open Sans Light"/>
            </a:endParaRPr>
          </a:p>
          <a:p>
            <a:pPr algn="ctr" defTabSz="342503" fontAlgn="base"/>
            <a:r>
              <a:rPr lang="en-US" sz="2000" b="1" dirty="0">
                <a:solidFill>
                  <a:srgbClr val="FFFFFF"/>
                </a:solidFill>
                <a:cs typeface="Open Sans Light"/>
              </a:rPr>
              <a:t>140 + Locations</a:t>
            </a:r>
          </a:p>
          <a:p>
            <a:pPr algn="ctr" defTabSz="342503" fontAlgn="base"/>
            <a:r>
              <a:rPr lang="en-US" sz="1400" dirty="0">
                <a:solidFill>
                  <a:srgbClr val="FFFFFF"/>
                </a:solidFill>
                <a:cs typeface="Open Sans Light"/>
              </a:rPr>
              <a:t>Hartford, CT</a:t>
            </a:r>
          </a:p>
          <a:p>
            <a:pPr algn="ctr" defTabSz="342503" fontAlgn="base"/>
            <a:r>
              <a:rPr lang="en-US" sz="1400" dirty="0">
                <a:solidFill>
                  <a:srgbClr val="FFFFFF"/>
                </a:solidFill>
                <a:cs typeface="Open Sans Light"/>
              </a:rPr>
              <a:t>Phoenix, AZ </a:t>
            </a:r>
          </a:p>
          <a:p>
            <a:pPr algn="ctr" defTabSz="342503" fontAlgn="base"/>
            <a:r>
              <a:rPr lang="en-US" sz="1400" dirty="0">
                <a:solidFill>
                  <a:srgbClr val="FFFFFF"/>
                </a:solidFill>
                <a:cs typeface="Open Sans Light"/>
              </a:rPr>
              <a:t>Blue Bell, PA </a:t>
            </a:r>
          </a:p>
          <a:p>
            <a:pPr algn="ctr" defTabSz="342503" fontAlgn="base"/>
            <a:r>
              <a:rPr lang="en-US" sz="1400" dirty="0">
                <a:solidFill>
                  <a:srgbClr val="FFFFFF"/>
                </a:solidFill>
                <a:cs typeface="Open Sans Light"/>
              </a:rPr>
              <a:t>New Albany, OH </a:t>
            </a:r>
          </a:p>
          <a:p>
            <a:pPr algn="ctr" defTabSz="342503" fontAlgn="base"/>
            <a:r>
              <a:rPr lang="en-US" sz="1400" dirty="0">
                <a:solidFill>
                  <a:srgbClr val="FFFFFF"/>
                </a:solidFill>
                <a:cs typeface="Open Sans Light"/>
              </a:rPr>
              <a:t>Fresno, CA</a:t>
            </a:r>
          </a:p>
          <a:p>
            <a:pPr algn="ctr" defTabSz="342503" fontAlgn="base"/>
            <a:r>
              <a:rPr lang="en-US" sz="1400" dirty="0">
                <a:solidFill>
                  <a:srgbClr val="FFFFFF"/>
                </a:solidFill>
                <a:cs typeface="Open Sans Light"/>
              </a:rPr>
              <a:t>Multiple locations in FL &amp; TX </a:t>
            </a:r>
          </a:p>
          <a:p>
            <a:pPr algn="ctr" defTabSz="342503" fontAlgn="base"/>
            <a:endParaRPr lang="en-US" sz="1000" dirty="0">
              <a:solidFill>
                <a:srgbClr val="FFFFFF"/>
              </a:solidFill>
              <a:cs typeface="Open Sans Light"/>
            </a:endParaRPr>
          </a:p>
          <a:p>
            <a:pPr algn="ctr" defTabSz="342503" fontAlgn="base"/>
            <a:endParaRPr lang="en-US" sz="1000" dirty="0">
              <a:solidFill>
                <a:srgbClr val="FFFFFF"/>
              </a:solidFill>
              <a:cs typeface="Open Sans Light"/>
            </a:endParaRPr>
          </a:p>
          <a:p>
            <a:pPr algn="ctr" defTabSz="685674"/>
            <a:endParaRPr lang="en-US" sz="900" b="1" dirty="0">
              <a:solidFill>
                <a:srgbClr val="FFFFFF"/>
              </a:solidFill>
              <a:latin typeface="Open Sans Bold"/>
              <a:cs typeface="Open Sans Bold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7608492" y="3215467"/>
            <a:ext cx="507420" cy="0"/>
          </a:xfrm>
          <a:prstGeom prst="line">
            <a:avLst/>
          </a:prstGeom>
          <a:ln w="12700" cmpd="sng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86849" y="3969588"/>
            <a:ext cx="507420" cy="0"/>
          </a:xfrm>
          <a:prstGeom prst="line">
            <a:avLst/>
          </a:prstGeom>
          <a:ln w="12700" cmpd="sng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0712" y="333068"/>
            <a:ext cx="3200400" cy="6487329"/>
          </a:xfrm>
          <a:prstGeom prst="rect">
            <a:avLst/>
          </a:prstGeom>
        </p:spPr>
        <p:txBody>
          <a:bodyPr wrap="square" lIns="91416" tIns="45708" rIns="91416" bIns="45708">
            <a:spAutoFit/>
          </a:bodyPr>
          <a:lstStyle/>
          <a:p>
            <a:pPr algn="ctr" defTabSz="456632" fontAlgn="base">
              <a:lnSpc>
                <a:spcPct val="110000"/>
              </a:lnSpc>
              <a:tabLst>
                <a:tab pos="901297" algn="l"/>
              </a:tabLst>
            </a:pPr>
            <a:r>
              <a:rPr lang="en-US" dirty="0">
                <a:solidFill>
                  <a:srgbClr val="41414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2018 Disability Awards</a:t>
            </a:r>
          </a:p>
          <a:p>
            <a:pPr algn="ctr" defTabSz="456632" fontAlgn="base">
              <a:lnSpc>
                <a:spcPct val="110000"/>
              </a:lnSpc>
              <a:tabLst>
                <a:tab pos="901297" algn="l"/>
              </a:tabLst>
            </a:pPr>
            <a:endParaRPr lang="en-US" dirty="0">
              <a:solidFill>
                <a:srgbClr val="41414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  <a:p>
            <a:pPr algn="ctr" defTabSz="456632" fontAlgn="base">
              <a:lnSpc>
                <a:spcPct val="110000"/>
              </a:lnSpc>
              <a:tabLst>
                <a:tab pos="901297" algn="l"/>
              </a:tabLst>
            </a:pPr>
            <a:endParaRPr lang="en-US" dirty="0">
              <a:solidFill>
                <a:srgbClr val="41414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  <a:p>
            <a:pPr algn="ctr" defTabSz="456632" fontAlgn="base">
              <a:lnSpc>
                <a:spcPct val="110000"/>
              </a:lnSpc>
              <a:tabLst>
                <a:tab pos="901297" algn="l"/>
              </a:tabLst>
            </a:pPr>
            <a:endParaRPr lang="en-US" dirty="0">
              <a:solidFill>
                <a:srgbClr val="41414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  <a:p>
            <a:pPr algn="ctr" defTabSz="456632" fontAlgn="base">
              <a:lnSpc>
                <a:spcPct val="110000"/>
              </a:lnSpc>
              <a:tabLst>
                <a:tab pos="901297" algn="l"/>
              </a:tabLst>
            </a:pPr>
            <a:endParaRPr lang="en-US" dirty="0">
              <a:solidFill>
                <a:srgbClr val="41414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  <a:p>
            <a:pPr algn="ctr" defTabSz="456632" fontAlgn="base">
              <a:lnSpc>
                <a:spcPct val="110000"/>
              </a:lnSpc>
              <a:tabLst>
                <a:tab pos="901297" algn="l"/>
              </a:tabLst>
            </a:pPr>
            <a:endParaRPr lang="en-US" dirty="0">
              <a:solidFill>
                <a:srgbClr val="41414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  <a:p>
            <a:pPr algn="ctr" defTabSz="456632" fontAlgn="base">
              <a:lnSpc>
                <a:spcPct val="110000"/>
              </a:lnSpc>
              <a:tabLst>
                <a:tab pos="901297" algn="l"/>
              </a:tabLst>
            </a:pPr>
            <a:endParaRPr lang="en-US" dirty="0">
              <a:solidFill>
                <a:srgbClr val="41414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  <a:p>
            <a:pPr algn="ctr" defTabSz="456632" fontAlgn="base">
              <a:lnSpc>
                <a:spcPct val="110000"/>
              </a:lnSpc>
              <a:tabLst>
                <a:tab pos="901297" algn="l"/>
              </a:tabLst>
            </a:pPr>
            <a:endParaRPr lang="en-US" dirty="0">
              <a:solidFill>
                <a:srgbClr val="41414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  <a:p>
            <a:pPr algn="ctr" defTabSz="456632" fontAlgn="base">
              <a:lnSpc>
                <a:spcPct val="50000"/>
              </a:lnSpc>
              <a:tabLst>
                <a:tab pos="901297" algn="l"/>
              </a:tabLst>
            </a:pPr>
            <a:endParaRPr lang="en-US" dirty="0">
              <a:solidFill>
                <a:srgbClr val="41414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  <a:p>
            <a:pPr algn="ctr" defTabSz="456632" fontAlgn="base">
              <a:lnSpc>
                <a:spcPct val="50000"/>
              </a:lnSpc>
              <a:tabLst>
                <a:tab pos="901297" algn="l"/>
              </a:tabLst>
            </a:pPr>
            <a:endParaRPr lang="en-US" dirty="0">
              <a:solidFill>
                <a:srgbClr val="41414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  <a:p>
            <a:pPr algn="ctr" defTabSz="456632" fontAlgn="base">
              <a:lnSpc>
                <a:spcPct val="50000"/>
              </a:lnSpc>
              <a:tabLst>
                <a:tab pos="901297" algn="l"/>
              </a:tabLst>
            </a:pPr>
            <a:r>
              <a:rPr lang="en-US" dirty="0">
                <a:solidFill>
                  <a:srgbClr val="41414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Mission</a:t>
            </a:r>
          </a:p>
          <a:p>
            <a:pPr algn="ctr" defTabSz="456632" fontAlgn="base">
              <a:lnSpc>
                <a:spcPct val="110000"/>
              </a:lnSpc>
              <a:tabLst>
                <a:tab pos="901297" algn="l"/>
              </a:tabLst>
            </a:pPr>
            <a:r>
              <a:rPr lang="en-US" sz="1600" dirty="0">
                <a:solidFill>
                  <a:srgbClr val="41414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Building a healthier world</a:t>
            </a:r>
          </a:p>
          <a:p>
            <a:pPr algn="ctr" defTabSz="456632" fontAlgn="base">
              <a:lnSpc>
                <a:spcPct val="110000"/>
              </a:lnSpc>
              <a:tabLst>
                <a:tab pos="901297" algn="l"/>
              </a:tabLst>
            </a:pPr>
            <a:r>
              <a:rPr lang="en-US" sz="1600" dirty="0">
                <a:solidFill>
                  <a:srgbClr val="41414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“You don’t join us, we join you”</a:t>
            </a:r>
          </a:p>
          <a:p>
            <a:pPr algn="ctr" defTabSz="456632" fontAlgn="base">
              <a:lnSpc>
                <a:spcPct val="110000"/>
              </a:lnSpc>
              <a:tabLst>
                <a:tab pos="901297" algn="l"/>
              </a:tabLst>
            </a:pPr>
            <a:endParaRPr lang="en-US" b="1" dirty="0">
              <a:solidFill>
                <a:srgbClr val="3F3F3F"/>
              </a:solidFill>
              <a:latin typeface="Open Sans Bold"/>
              <a:ea typeface="Open Sans" charset="0"/>
              <a:cs typeface="Open Sans Bold"/>
            </a:endParaRPr>
          </a:p>
          <a:p>
            <a:pPr algn="ctr" defTabSz="456632" fontAlgn="base">
              <a:lnSpc>
                <a:spcPct val="50000"/>
              </a:lnSpc>
              <a:tabLst>
                <a:tab pos="901297" algn="l"/>
              </a:tabLst>
            </a:pPr>
            <a:r>
              <a:rPr lang="en-US" b="1" dirty="0">
                <a:solidFill>
                  <a:srgbClr val="3F3F3F"/>
                </a:solidFill>
                <a:latin typeface="Open Sans Bold"/>
                <a:ea typeface="Open Sans" charset="0"/>
                <a:cs typeface="Open Sans Bold"/>
              </a:rPr>
              <a:t>Culture</a:t>
            </a:r>
          </a:p>
          <a:p>
            <a:pPr algn="ctr" defTabSz="456632" fontAlgn="base">
              <a:lnSpc>
                <a:spcPct val="110000"/>
              </a:lnSpc>
              <a:tabLst>
                <a:tab pos="901297" algn="l"/>
              </a:tabLst>
            </a:pPr>
            <a:r>
              <a:rPr lang="en-US" sz="1600" dirty="0">
                <a:solidFill>
                  <a:srgbClr val="41414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Passionate about what we do</a:t>
            </a:r>
          </a:p>
          <a:p>
            <a:pPr algn="ctr" defTabSz="456632" fontAlgn="base">
              <a:lnSpc>
                <a:spcPct val="110000"/>
              </a:lnSpc>
              <a:tabLst>
                <a:tab pos="901297" algn="l"/>
              </a:tabLst>
            </a:pPr>
            <a:r>
              <a:rPr lang="en-US" sz="1600" dirty="0">
                <a:solidFill>
                  <a:srgbClr val="41414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Strive to exceed customer’s expectations</a:t>
            </a:r>
          </a:p>
          <a:p>
            <a:pPr algn="ctr" defTabSz="456632" fontAlgn="base">
              <a:lnSpc>
                <a:spcPct val="110000"/>
              </a:lnSpc>
              <a:tabLst>
                <a:tab pos="901297" algn="l"/>
              </a:tabLst>
            </a:pPr>
            <a:r>
              <a:rPr lang="en-US" sz="1600" dirty="0">
                <a:solidFill>
                  <a:srgbClr val="41414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Embrace technology and innovation</a:t>
            </a:r>
          </a:p>
          <a:p>
            <a:pPr algn="ctr" defTabSz="456632" fontAlgn="base">
              <a:lnSpc>
                <a:spcPct val="110000"/>
              </a:lnSpc>
              <a:tabLst>
                <a:tab pos="901297" algn="l"/>
              </a:tabLst>
            </a:pPr>
            <a:r>
              <a:rPr lang="en-US" sz="1600" dirty="0">
                <a:solidFill>
                  <a:srgbClr val="41414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Invest in our employees</a:t>
            </a:r>
          </a:p>
          <a:p>
            <a:pPr algn="ctr" defTabSz="456632" fontAlgn="base">
              <a:lnSpc>
                <a:spcPct val="110000"/>
              </a:lnSpc>
              <a:tabLst>
                <a:tab pos="901297" algn="l"/>
              </a:tabLst>
            </a:pPr>
            <a:r>
              <a:rPr lang="en-US" sz="1600" dirty="0">
                <a:solidFill>
                  <a:srgbClr val="41414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Bring positive change to our communities</a:t>
            </a:r>
          </a:p>
          <a:p>
            <a:pPr algn="ctr" defTabSz="456632" fontAlgn="base">
              <a:lnSpc>
                <a:spcPct val="110000"/>
              </a:lnSpc>
              <a:tabLst>
                <a:tab pos="901297" algn="l"/>
              </a:tabLst>
            </a:pPr>
            <a:endParaRPr lang="en-US" sz="1400" dirty="0">
              <a:solidFill>
                <a:srgbClr val="41414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747" y="2265721"/>
            <a:ext cx="2955952" cy="29591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01B4446-072F-4BC1-97E6-840791F9945A}"/>
              </a:ext>
            </a:extLst>
          </p:cNvPr>
          <p:cNvSpPr/>
          <p:nvPr/>
        </p:nvSpPr>
        <p:spPr>
          <a:xfrm>
            <a:off x="5980773" y="1644613"/>
            <a:ext cx="3163228" cy="621108"/>
          </a:xfrm>
          <a:prstGeom prst="rect">
            <a:avLst/>
          </a:prstGeom>
        </p:spPr>
        <p:txBody>
          <a:bodyPr wrap="square" lIns="91416" tIns="45708" rIns="91416" bIns="45708">
            <a:spAutoFit/>
          </a:bodyPr>
          <a:lstStyle/>
          <a:p>
            <a:pPr algn="ctr" defTabSz="456632" fontAlgn="base">
              <a:lnSpc>
                <a:spcPct val="110000"/>
              </a:lnSpc>
              <a:tabLst>
                <a:tab pos="901297" algn="l"/>
              </a:tabLst>
            </a:pPr>
            <a:r>
              <a:rPr lang="en-US" dirty="0">
                <a:solidFill>
                  <a:srgbClr val="41414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Our Values</a:t>
            </a:r>
          </a:p>
          <a:p>
            <a:pPr algn="ctr" defTabSz="456632" fontAlgn="base">
              <a:lnSpc>
                <a:spcPct val="110000"/>
              </a:lnSpc>
              <a:tabLst>
                <a:tab pos="901297" algn="l"/>
              </a:tabLst>
            </a:pPr>
            <a:endParaRPr lang="en-US" sz="1400" dirty="0">
              <a:solidFill>
                <a:srgbClr val="41414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BD4A0E-90B1-43B2-A0F3-937733696D0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53" y="680721"/>
            <a:ext cx="2895600" cy="883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AD9B80-25AA-420C-999C-323657EF76E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92" y="1644613"/>
            <a:ext cx="1412240" cy="11277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020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58891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 us to help transform health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1"/>
            <a:r>
              <a:rPr lang="en-US" b="1" dirty="0"/>
              <a:t>At Aetna: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We join our members in achieving their health ambitions in the communities where they live and work.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We are committed to building a workforce that is as diverse as those we serve, fostering culture where everyone is invited to bring their unique perspectives. </a:t>
            </a:r>
          </a:p>
          <a:p>
            <a:pPr lvl="1"/>
            <a:endParaRPr lang="en-US" b="1" dirty="0"/>
          </a:p>
          <a:p>
            <a:pPr lvl="1"/>
            <a:r>
              <a:rPr lang="en-US" b="1" dirty="0"/>
              <a:t>So what makes us different?</a:t>
            </a:r>
          </a:p>
          <a:p>
            <a:pPr lvl="2">
              <a:spcBef>
                <a:spcPts val="1200"/>
              </a:spcBef>
            </a:pPr>
            <a:r>
              <a:rPr lang="en-US" dirty="0"/>
              <a:t>Tuition reimbursement and student loan payment programs</a:t>
            </a:r>
          </a:p>
          <a:p>
            <a:pPr lvl="2">
              <a:spcBef>
                <a:spcPts val="1200"/>
              </a:spcBef>
            </a:pPr>
            <a:r>
              <a:rPr lang="en-US" dirty="0"/>
              <a:t>Employee Resource Groups that help exchange ideas, build community, and inspire</a:t>
            </a:r>
          </a:p>
          <a:p>
            <a:pPr lvl="2">
              <a:spcBef>
                <a:spcPts val="1200"/>
              </a:spcBef>
            </a:pPr>
            <a:r>
              <a:rPr lang="en-US" dirty="0"/>
              <a:t>Wellness programs that promote mental, physical, and financial health</a:t>
            </a:r>
          </a:p>
          <a:p>
            <a:pPr lvl="2">
              <a:spcBef>
                <a:spcPts val="1200"/>
              </a:spcBef>
            </a:pPr>
            <a:r>
              <a:rPr lang="en-US" dirty="0"/>
              <a:t>Commitment to provide reasonable accommodation to qualified employees</a:t>
            </a:r>
          </a:p>
          <a:p>
            <a:pPr lvl="2">
              <a:spcBef>
                <a:spcPts val="1200"/>
              </a:spcBef>
            </a:pPr>
            <a:r>
              <a:rPr lang="en-US" dirty="0"/>
              <a:t>Exciting partnerships with companies like Apple®</a:t>
            </a:r>
          </a:p>
          <a:p>
            <a:pPr lvl="2">
              <a:spcBef>
                <a:spcPts val="1200"/>
              </a:spcBef>
            </a:pPr>
            <a:r>
              <a:rPr lang="en-US" dirty="0"/>
              <a:t>Paid community service days</a:t>
            </a:r>
          </a:p>
          <a:p>
            <a:pPr lvl="2">
              <a:spcBef>
                <a:spcPts val="1200"/>
              </a:spcBef>
            </a:pPr>
            <a:r>
              <a:rPr lang="en-US" dirty="0"/>
              <a:t>Employee benefits: </a:t>
            </a:r>
            <a:r>
              <a:rPr lang="en-US" u="sng" dirty="0"/>
              <a:t>https://www.aetnacareers.com/benefits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80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Opportunities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0FEF778-A56D-418A-B5F3-59A3CECE59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1675813"/>
              </p:ext>
            </p:extLst>
          </p:nvPr>
        </p:nvGraphicFramePr>
        <p:xfrm>
          <a:off x="395288" y="1571625"/>
          <a:ext cx="8353425" cy="371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Worksheet" r:id="rId4" imgW="8353243" imgH="3714684" progId="Excel.Sheet.12">
                  <p:embed/>
                </p:oleObj>
              </mc:Choice>
              <mc:Fallback>
                <p:oleObj name="Worksheet" r:id="rId4" imgW="8353243" imgH="371468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5288" y="1571625"/>
                        <a:ext cx="8353425" cy="3714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399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Volume Hiring Locations</a:t>
            </a: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F8F1C9A3-4417-4EF4-8741-B985FFB492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6980092"/>
              </p:ext>
            </p:extLst>
          </p:nvPr>
        </p:nvGraphicFramePr>
        <p:xfrm>
          <a:off x="409575" y="1657350"/>
          <a:ext cx="8324850" cy="354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Worksheet" r:id="rId4" imgW="8325031" imgH="3543432" progId="Excel.Sheet.12">
                  <p:embed/>
                </p:oleObj>
              </mc:Choice>
              <mc:Fallback>
                <p:oleObj name="Worksheet" r:id="rId4" imgW="8325031" imgH="354343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9575" y="1657350"/>
                        <a:ext cx="8324850" cy="354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098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081A4-20EB-499B-A52C-83A76A50C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you help?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D15C7-B680-44A2-B91C-266FC0A460B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1"/>
            <a:r>
              <a:rPr lang="en-US" b="1" dirty="0"/>
              <a:t>Outreach: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Share Aetna opportunities, our culture, what makes us different - with your networks!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Help us in driving diverse talent to our website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Encourage self-identification!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Local job fair events / meetings Aetna should attend</a:t>
            </a:r>
          </a:p>
          <a:p>
            <a:pPr lvl="1"/>
            <a:endParaRPr lang="en-US" dirty="0"/>
          </a:p>
          <a:p>
            <a:pPr lvl="1" algn="ctr"/>
            <a:endParaRPr lang="en-US" sz="2400" dirty="0">
              <a:solidFill>
                <a:srgbClr val="7D3F98"/>
              </a:solidFill>
              <a:hlinkClick r:id="rId2"/>
            </a:endParaRPr>
          </a:p>
          <a:p>
            <a:pPr lvl="1" algn="ctr"/>
            <a:r>
              <a:rPr lang="en-US" sz="2400" dirty="0">
                <a:solidFill>
                  <a:srgbClr val="7D3F98"/>
                </a:solidFill>
                <a:hlinkClick r:id="rId2"/>
              </a:rPr>
              <a:t>www.aetnacareers.com/diversity-inclusion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57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Apply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17500" y="1051560"/>
            <a:ext cx="7109171" cy="5125085"/>
          </a:xfrm>
        </p:spPr>
        <p:txBody>
          <a:bodyPr/>
          <a:lstStyle/>
          <a:p>
            <a:pPr algn="ctr"/>
            <a:r>
              <a:rPr lang="en-US" sz="2000" dirty="0">
                <a:solidFill>
                  <a:srgbClr val="414141"/>
                </a:solidFill>
              </a:rPr>
              <a:t>                     </a:t>
            </a:r>
            <a:r>
              <a:rPr lang="en-US" sz="1800" dirty="0">
                <a:solidFill>
                  <a:srgbClr val="7D3F98"/>
                </a:solidFill>
              </a:rPr>
              <a:t>www.aetnacareers.com/diversity-inclusion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236CA4-3BFC-4C06-8A7A-3F84DFC2E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3508"/>
            <a:ext cx="9144000" cy="488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4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Aetna Violet PPT Template-standard">
  <a:themeElements>
    <a:clrScheme name="Custom 174">
      <a:dk1>
        <a:sysClr val="windowText" lastClr="000000"/>
      </a:dk1>
      <a:lt1>
        <a:srgbClr val="FFFFFF"/>
      </a:lt1>
      <a:dk2>
        <a:srgbClr val="414141"/>
      </a:dk2>
      <a:lt2>
        <a:srgbClr val="C2C0C0"/>
      </a:lt2>
      <a:accent1>
        <a:srgbClr val="563D82"/>
      </a:accent1>
      <a:accent2>
        <a:srgbClr val="7D3F98"/>
      </a:accent2>
      <a:accent3>
        <a:srgbClr val="B18CC1"/>
      </a:accent3>
      <a:accent4>
        <a:srgbClr val="B9AFD6"/>
      </a:accent4>
      <a:accent5>
        <a:srgbClr val="AA0061"/>
      </a:accent5>
      <a:accent6>
        <a:srgbClr val="D20962"/>
      </a:accent6>
      <a:hlink>
        <a:srgbClr val="293BE5"/>
      </a:hlink>
      <a:folHlink>
        <a:srgbClr val="B2B2B2"/>
      </a:folHlink>
    </a:clrScheme>
    <a:fontScheme name="Aetna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b="1" dirty="0" smtClean="0">
            <a:latin typeface="Open Sans Bold"/>
            <a:cs typeface="Open Sans Bold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defTabSz="456758" fontAlgn="base">
          <a:spcBef>
            <a:spcPts val="1200"/>
          </a:spcBef>
          <a:defRPr b="0" i="0" dirty="0" err="1" smtClean="0">
            <a:solidFill>
              <a:schemeClr val="tx2"/>
            </a:solidFill>
            <a:latin typeface="Open Sans" charset="0"/>
            <a:ea typeface="Open Sans" charset="0"/>
            <a:cs typeface="Open Sans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7_05_03_Aetna_Violet_4x3_WIP" id="{A464F6EA-3DE4-DC44-96E5-A1E88D6C5DE4}" vid="{CA56EE30-4707-D943-84E1-3F06DB138E8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96182335466644B4D5D513AE74610A" ma:contentTypeVersion="42" ma:contentTypeDescription="Create a new document." ma:contentTypeScope="" ma:versionID="718a6ac502ca1fd6a800b481fa42a951">
  <xsd:schema xmlns:xsd="http://www.w3.org/2001/XMLSchema" xmlns:xs="http://www.w3.org/2001/XMLSchema" xmlns:p="http://schemas.microsoft.com/office/2006/metadata/properties" xmlns:ns2="6f1a8edd-907e-4477-8a35-415ab369682e" xmlns:ns3="96e6ab81-4a49-4c0f-99b7-e46eb5fd3fea" targetNamespace="http://schemas.microsoft.com/office/2006/metadata/properties" ma:root="true" ma:fieldsID="c8f1e8edc13dfbcbbe99d9a9848ad622" ns2:_="" ns3:_="">
    <xsd:import namespace="6f1a8edd-907e-4477-8a35-415ab369682e"/>
    <xsd:import namespace="96e6ab81-4a49-4c0f-99b7-e46eb5fd3fea"/>
    <xsd:element name="properties">
      <xsd:complexType>
        <xsd:sequence>
          <xsd:element name="documentManagement">
            <xsd:complexType>
              <xsd:all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1a8edd-907e-4477-8a35-415ab369682e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9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e6ab81-4a49-4c0f-99b7-e46eb5fd3fe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31E9DDC-EEA4-45AA-ACFB-4E3BA18957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D30CEC5-D57A-4341-8487-DA293F358F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1a8edd-907e-4477-8a35-415ab369682e"/>
    <ds:schemaRef ds:uri="96e6ab81-4a49-4c0f-99b7-e46eb5fd3fe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16BAFB0-7C91-4C79-B7AE-3717EEB08393}">
  <ds:schemaRefs>
    <ds:schemaRef ds:uri="96e6ab81-4a49-4c0f-99b7-e46eb5fd3fea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6f1a8edd-907e-4477-8a35-415ab369682e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Aetna Violet PPT Template-standard</Template>
  <TotalTime>1096</TotalTime>
  <Words>598</Words>
  <Application>Microsoft Office PowerPoint</Application>
  <PresentationFormat>On-screen Show (4:3)</PresentationFormat>
  <Paragraphs>133</Paragraphs>
  <Slides>13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Domaine Display Bold</vt:lpstr>
      <vt:lpstr>Gill Sans MT</vt:lpstr>
      <vt:lpstr>Lucida Grande</vt:lpstr>
      <vt:lpstr>Open Sans</vt:lpstr>
      <vt:lpstr>Open Sans Bold</vt:lpstr>
      <vt:lpstr>Aetna Violet PPT Template-standard</vt:lpstr>
      <vt:lpstr>Worksheet</vt:lpstr>
      <vt:lpstr>Aetna The Search for Diverse Talent</vt:lpstr>
      <vt:lpstr>Agenda</vt:lpstr>
      <vt:lpstr>PowerPoint Presentation</vt:lpstr>
      <vt:lpstr>PowerPoint Presentation</vt:lpstr>
      <vt:lpstr>Join us to help transform health</vt:lpstr>
      <vt:lpstr>Opportunities</vt:lpstr>
      <vt:lpstr>High Volume Hiring Locations</vt:lpstr>
      <vt:lpstr>How can you help?</vt:lpstr>
      <vt:lpstr>How to Apply</vt:lpstr>
      <vt:lpstr>Job Alerts</vt:lpstr>
      <vt:lpstr>Behavioral Interviewing</vt:lpstr>
      <vt:lpstr>Use the STAR technique to narrate an experience </vt:lpstr>
      <vt:lpstr>Questions?</vt:lpstr>
    </vt:vector>
  </TitlesOfParts>
  <Company>Aetna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Jeffrey Oddo</dc:creator>
  <cp:lastModifiedBy>Gabehart, Martha [GO]</cp:lastModifiedBy>
  <cp:revision>72</cp:revision>
  <cp:lastPrinted>2017-05-03T20:31:01Z</cp:lastPrinted>
  <dcterms:created xsi:type="dcterms:W3CDTF">2017-11-30T21:19:23Z</dcterms:created>
  <dcterms:modified xsi:type="dcterms:W3CDTF">2018-12-10T20:55:46Z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0x0101009396182335466644B4D5D513AE74610A</vt:lpwstr>
  </property>
  <property fmtid="{D5CDD505-2E9C-101B-9397-08002B2CF9AE}" pid="3" name="MSIP_Label_67599526-06ca-49cc-9fa9-5307800a949a_Enabled">
    <vt:lpwstr>True</vt:lpwstr>
  </property>
  <property fmtid="{D5CDD505-2E9C-101B-9397-08002B2CF9AE}" pid="4" name="MSIP_Label_67599526-06ca-49cc-9fa9-5307800a949a_SiteId">
    <vt:lpwstr>fabb61b8-3afe-4e75-b934-a47f782b8cd7</vt:lpwstr>
  </property>
  <property fmtid="{D5CDD505-2E9C-101B-9397-08002B2CF9AE}" pid="5" name="MSIP_Label_67599526-06ca-49cc-9fa9-5307800a949a_Owner">
    <vt:lpwstr>LipscombM@aetna.com</vt:lpwstr>
  </property>
  <property fmtid="{D5CDD505-2E9C-101B-9397-08002B2CF9AE}" pid="6" name="MSIP_Label_67599526-06ca-49cc-9fa9-5307800a949a_SetDate">
    <vt:lpwstr>2018-08-23T17:18:12.0505840Z</vt:lpwstr>
  </property>
  <property fmtid="{D5CDD505-2E9C-101B-9397-08002B2CF9AE}" pid="7" name="MSIP_Label_67599526-06ca-49cc-9fa9-5307800a949a_Name">
    <vt:lpwstr>Proprietary</vt:lpwstr>
  </property>
  <property fmtid="{D5CDD505-2E9C-101B-9397-08002B2CF9AE}" pid="8" name="MSIP_Label_67599526-06ca-49cc-9fa9-5307800a949a_Application">
    <vt:lpwstr>Microsoft Azure Information Protection</vt:lpwstr>
  </property>
  <property fmtid="{D5CDD505-2E9C-101B-9397-08002B2CF9AE}" pid="9" name="MSIP_Label_67599526-06ca-49cc-9fa9-5307800a949a_Extended_MSFT_Method">
    <vt:lpwstr>Automatic</vt:lpwstr>
  </property>
  <property fmtid="{D5CDD505-2E9C-101B-9397-08002B2CF9AE}" pid="10" name="Sensitivity">
    <vt:lpwstr>Proprietary</vt:lpwstr>
  </property>
</Properties>
</file>